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36" r:id="rId1"/>
    <p:sldMasterId id="2147484376" r:id="rId2"/>
  </p:sldMasterIdLst>
  <p:notesMasterIdLst>
    <p:notesMasterId r:id="rId26"/>
  </p:notesMasterIdLst>
  <p:handoutMasterIdLst>
    <p:handoutMasterId r:id="rId27"/>
  </p:handoutMasterIdLst>
  <p:sldIdLst>
    <p:sldId id="2129" r:id="rId3"/>
    <p:sldId id="2122" r:id="rId4"/>
    <p:sldId id="2125" r:id="rId5"/>
    <p:sldId id="2139" r:id="rId6"/>
    <p:sldId id="2142" r:id="rId7"/>
    <p:sldId id="2126" r:id="rId8"/>
    <p:sldId id="2127" r:id="rId9"/>
    <p:sldId id="2128" r:id="rId10"/>
    <p:sldId id="2145" r:id="rId11"/>
    <p:sldId id="2130" r:id="rId12"/>
    <p:sldId id="2131" r:id="rId13"/>
    <p:sldId id="2141" r:id="rId14"/>
    <p:sldId id="2143" r:id="rId15"/>
    <p:sldId id="2144" r:id="rId16"/>
    <p:sldId id="2133" r:id="rId17"/>
    <p:sldId id="2134" r:id="rId18"/>
    <p:sldId id="2140" r:id="rId19"/>
    <p:sldId id="2146" r:id="rId20"/>
    <p:sldId id="2147" r:id="rId21"/>
    <p:sldId id="2137" r:id="rId22"/>
    <p:sldId id="2136" r:id="rId23"/>
    <p:sldId id="2135" r:id="rId24"/>
    <p:sldId id="2138" r:id="rId25"/>
  </p:sldIdLst>
  <p:sldSz cx="9144000" cy="6858000" type="screen4x3"/>
  <p:notesSz cx="6854825" cy="9750425"/>
  <p:defaultTextStyle>
    <a:defPPr>
      <a:defRPr lang="zh-CN"/>
    </a:defPPr>
    <a:lvl1pPr algn="l" rtl="0" fontAlgn="base">
      <a:spcBef>
        <a:spcPct val="0"/>
      </a:spcBef>
      <a:spcAft>
        <a:spcPct val="0"/>
      </a:spcAft>
      <a:defRPr sz="2800" kern="1200">
        <a:solidFill>
          <a:srgbClr val="FFFF00"/>
        </a:solidFill>
        <a:latin typeface="Garamond" pitchFamily="18" charset="0"/>
        <a:ea typeface="黑体" pitchFamily="49" charset="-122"/>
        <a:cs typeface="+mn-cs"/>
      </a:defRPr>
    </a:lvl1pPr>
    <a:lvl2pPr marL="457200" algn="l" rtl="0" fontAlgn="base">
      <a:spcBef>
        <a:spcPct val="0"/>
      </a:spcBef>
      <a:spcAft>
        <a:spcPct val="0"/>
      </a:spcAft>
      <a:defRPr sz="2800" kern="1200">
        <a:solidFill>
          <a:srgbClr val="FFFF00"/>
        </a:solidFill>
        <a:latin typeface="Garamond" pitchFamily="18" charset="0"/>
        <a:ea typeface="黑体" pitchFamily="49" charset="-122"/>
        <a:cs typeface="+mn-cs"/>
      </a:defRPr>
    </a:lvl2pPr>
    <a:lvl3pPr marL="914400" algn="l" rtl="0" fontAlgn="base">
      <a:spcBef>
        <a:spcPct val="0"/>
      </a:spcBef>
      <a:spcAft>
        <a:spcPct val="0"/>
      </a:spcAft>
      <a:defRPr sz="2800" kern="1200">
        <a:solidFill>
          <a:srgbClr val="FFFF00"/>
        </a:solidFill>
        <a:latin typeface="Garamond" pitchFamily="18" charset="0"/>
        <a:ea typeface="黑体" pitchFamily="49" charset="-122"/>
        <a:cs typeface="+mn-cs"/>
      </a:defRPr>
    </a:lvl3pPr>
    <a:lvl4pPr marL="1371600" algn="l" rtl="0" fontAlgn="base">
      <a:spcBef>
        <a:spcPct val="0"/>
      </a:spcBef>
      <a:spcAft>
        <a:spcPct val="0"/>
      </a:spcAft>
      <a:defRPr sz="2800" kern="1200">
        <a:solidFill>
          <a:srgbClr val="FFFF00"/>
        </a:solidFill>
        <a:latin typeface="Garamond" pitchFamily="18" charset="0"/>
        <a:ea typeface="黑体" pitchFamily="49" charset="-122"/>
        <a:cs typeface="+mn-cs"/>
      </a:defRPr>
    </a:lvl4pPr>
    <a:lvl5pPr marL="1828800" algn="l" rtl="0" fontAlgn="base">
      <a:spcBef>
        <a:spcPct val="0"/>
      </a:spcBef>
      <a:spcAft>
        <a:spcPct val="0"/>
      </a:spcAft>
      <a:defRPr sz="2800" kern="1200">
        <a:solidFill>
          <a:srgbClr val="FFFF00"/>
        </a:solidFill>
        <a:latin typeface="Garamond" pitchFamily="18" charset="0"/>
        <a:ea typeface="黑体" pitchFamily="49" charset="-122"/>
        <a:cs typeface="+mn-cs"/>
      </a:defRPr>
    </a:lvl5pPr>
    <a:lvl6pPr marL="2286000" algn="l" defTabSz="914400" rtl="0" eaLnBrk="1" latinLnBrk="0" hangingPunct="1">
      <a:defRPr sz="2800" kern="1200">
        <a:solidFill>
          <a:srgbClr val="FFFF00"/>
        </a:solidFill>
        <a:latin typeface="Garamond" pitchFamily="18" charset="0"/>
        <a:ea typeface="黑体" pitchFamily="49" charset="-122"/>
        <a:cs typeface="+mn-cs"/>
      </a:defRPr>
    </a:lvl6pPr>
    <a:lvl7pPr marL="2743200" algn="l" defTabSz="914400" rtl="0" eaLnBrk="1" latinLnBrk="0" hangingPunct="1">
      <a:defRPr sz="2800" kern="1200">
        <a:solidFill>
          <a:srgbClr val="FFFF00"/>
        </a:solidFill>
        <a:latin typeface="Garamond" pitchFamily="18" charset="0"/>
        <a:ea typeface="黑体" pitchFamily="49" charset="-122"/>
        <a:cs typeface="+mn-cs"/>
      </a:defRPr>
    </a:lvl7pPr>
    <a:lvl8pPr marL="3200400" algn="l" defTabSz="914400" rtl="0" eaLnBrk="1" latinLnBrk="0" hangingPunct="1">
      <a:defRPr sz="2800" kern="1200">
        <a:solidFill>
          <a:srgbClr val="FFFF00"/>
        </a:solidFill>
        <a:latin typeface="Garamond" pitchFamily="18" charset="0"/>
        <a:ea typeface="黑体" pitchFamily="49" charset="-122"/>
        <a:cs typeface="+mn-cs"/>
      </a:defRPr>
    </a:lvl8pPr>
    <a:lvl9pPr marL="3657600" algn="l" defTabSz="914400" rtl="0" eaLnBrk="1" latinLnBrk="0" hangingPunct="1">
      <a:defRPr sz="2800" kern="1200">
        <a:solidFill>
          <a:srgbClr val="FFFF00"/>
        </a:solidFill>
        <a:latin typeface="Garamond" pitchFamily="18" charset="0"/>
        <a:ea typeface="黑体" pitchFamily="49" charset="-122"/>
        <a:cs typeface="+mn-cs"/>
      </a:defRPr>
    </a:lvl9pPr>
  </p:defaultTextStyle>
  <p:extLst>
    <p:ext uri="{521415D9-36F7-43E2-AB2F-B90AF26B5E84}">
      <p14:sectionLst xmlns:p14="http://schemas.microsoft.com/office/powerpoint/2010/main">
        <p14:section name="PPT草稿" id="{6A76134D-6BA8-7249-9B77-64EC5D790DCF}">
          <p14:sldIdLst>
            <p14:sldId id="2129"/>
            <p14:sldId id="2122"/>
            <p14:sldId id="2125"/>
            <p14:sldId id="2139"/>
            <p14:sldId id="2142"/>
            <p14:sldId id="2126"/>
            <p14:sldId id="2127"/>
            <p14:sldId id="2128"/>
            <p14:sldId id="2145"/>
            <p14:sldId id="2130"/>
            <p14:sldId id="2131"/>
            <p14:sldId id="2141"/>
            <p14:sldId id="2143"/>
            <p14:sldId id="2144"/>
            <p14:sldId id="2133"/>
            <p14:sldId id="2134"/>
            <p14:sldId id="2140"/>
            <p14:sldId id="2146"/>
            <p14:sldId id="2147"/>
            <p14:sldId id="2137"/>
            <p14:sldId id="2136"/>
            <p14:sldId id="2135"/>
            <p14:sldId id="2138"/>
          </p14:sldIdLst>
        </p14:section>
      </p14:sectionLst>
    </p:ext>
    <p:ext uri="{EFAFB233-063F-42B5-8137-9DF3F51BA10A}">
      <p15:sldGuideLst xmlns:p15="http://schemas.microsoft.com/office/powerpoint/2012/main">
        <p15:guide id="3" orient="horz" pos="2160" userDrawn="1">
          <p15:clr>
            <a:srgbClr val="A4A3A4"/>
          </p15:clr>
        </p15:guide>
        <p15:guide id="4"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sh" initials="z" lastIdx="5"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BEA01"/>
    <a:srgbClr val="E00207"/>
    <a:srgbClr val="D50205"/>
    <a:srgbClr val="C70002"/>
    <a:srgbClr val="0000FF"/>
    <a:srgbClr val="3E79BD"/>
    <a:srgbClr val="3782D5"/>
    <a:srgbClr val="00FF00"/>
    <a:srgbClr val="47FFD1"/>
    <a:srgbClr val="ABF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78" autoAdjust="0"/>
    <p:restoredTop sz="92255" autoAdjust="0"/>
  </p:normalViewPr>
  <p:slideViewPr>
    <p:cSldViewPr>
      <p:cViewPr varScale="1">
        <p:scale>
          <a:sx n="87" d="100"/>
          <a:sy n="87" d="100"/>
        </p:scale>
        <p:origin x="84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0213" cy="487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buClrTx/>
              <a:buSzTx/>
              <a:buFontTx/>
              <a:buNone/>
              <a:defRPr kumimoji="1" sz="1200">
                <a:solidFill>
                  <a:schemeClr val="tx1"/>
                </a:solidFill>
                <a:effectLst/>
                <a:latin typeface="Arial" charset="0"/>
                <a:ea typeface="黑体" pitchFamily="2" charset="-122"/>
              </a:defRPr>
            </a:lvl1pPr>
          </a:lstStyle>
          <a:p>
            <a:pPr>
              <a:defRPr/>
            </a:pPr>
            <a:endParaRPr lang="en-US" altLang="zh-CN"/>
          </a:p>
        </p:txBody>
      </p:sp>
      <p:sp>
        <p:nvSpPr>
          <p:cNvPr id="32771" name="Rectangle 3"/>
          <p:cNvSpPr>
            <a:spLocks noGrp="1" noChangeArrowheads="1"/>
          </p:cNvSpPr>
          <p:nvPr>
            <p:ph type="dt" sz="quarter" idx="1"/>
          </p:nvPr>
        </p:nvSpPr>
        <p:spPr bwMode="auto">
          <a:xfrm>
            <a:off x="3884613" y="0"/>
            <a:ext cx="2970212" cy="487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SzTx/>
              <a:buFontTx/>
              <a:buNone/>
              <a:defRPr kumimoji="1" sz="1200">
                <a:solidFill>
                  <a:schemeClr val="tx1"/>
                </a:solidFill>
                <a:effectLst/>
                <a:latin typeface="Arial" charset="0"/>
                <a:ea typeface="黑体" pitchFamily="2" charset="-122"/>
              </a:defRPr>
            </a:lvl1pPr>
          </a:lstStyle>
          <a:p>
            <a:pPr>
              <a:defRPr/>
            </a:pPr>
            <a:endParaRPr lang="en-US" altLang="zh-CN"/>
          </a:p>
        </p:txBody>
      </p:sp>
      <p:sp>
        <p:nvSpPr>
          <p:cNvPr id="32772" name="Rectangle 4"/>
          <p:cNvSpPr>
            <a:spLocks noGrp="1" noChangeArrowheads="1"/>
          </p:cNvSpPr>
          <p:nvPr>
            <p:ph type="ftr" sz="quarter" idx="2"/>
          </p:nvPr>
        </p:nvSpPr>
        <p:spPr bwMode="auto">
          <a:xfrm>
            <a:off x="0" y="9263063"/>
            <a:ext cx="2970213" cy="4873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buClrTx/>
              <a:buSzTx/>
              <a:buFontTx/>
              <a:buNone/>
              <a:defRPr kumimoji="1" sz="1200">
                <a:solidFill>
                  <a:schemeClr val="tx1"/>
                </a:solidFill>
                <a:effectLst/>
                <a:latin typeface="Arial" charset="0"/>
                <a:ea typeface="黑体" pitchFamily="2" charset="-122"/>
              </a:defRPr>
            </a:lvl1pPr>
          </a:lstStyle>
          <a:p>
            <a:pPr>
              <a:defRPr/>
            </a:pPr>
            <a:endParaRPr lang="en-US" altLang="zh-CN"/>
          </a:p>
        </p:txBody>
      </p:sp>
      <p:sp>
        <p:nvSpPr>
          <p:cNvPr id="32773" name="Rectangle 5"/>
          <p:cNvSpPr>
            <a:spLocks noGrp="1" noChangeArrowheads="1"/>
          </p:cNvSpPr>
          <p:nvPr>
            <p:ph type="sldNum" sz="quarter" idx="3"/>
          </p:nvPr>
        </p:nvSpPr>
        <p:spPr bwMode="auto">
          <a:xfrm>
            <a:off x="3884613" y="9263063"/>
            <a:ext cx="2970212" cy="4873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kumimoji="1" sz="1200">
                <a:solidFill>
                  <a:schemeClr val="tx1"/>
                </a:solidFill>
                <a:effectLst/>
                <a:latin typeface="Arial" charset="0"/>
                <a:ea typeface="黑体" pitchFamily="2" charset="-122"/>
              </a:defRPr>
            </a:lvl1pPr>
          </a:lstStyle>
          <a:p>
            <a:pPr>
              <a:defRPr/>
            </a:pPr>
            <a:fld id="{16C595A2-B4FF-4825-AE36-D40C91CB9541}" type="slidenum">
              <a:rPr lang="en-US" altLang="zh-CN"/>
              <a:pPr>
                <a:defRPr/>
              </a:pPr>
              <a:t>‹#›</a:t>
            </a:fld>
            <a:endParaRPr lang="en-US" altLang="zh-CN" dirty="0"/>
          </a:p>
        </p:txBody>
      </p:sp>
    </p:spTree>
    <p:extLst>
      <p:ext uri="{BB962C8B-B14F-4D97-AF65-F5344CB8AC3E}">
        <p14:creationId xmlns:p14="http://schemas.microsoft.com/office/powerpoint/2010/main" val="12668717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9554" name="Rectangle 2"/>
          <p:cNvSpPr>
            <a:spLocks noGrp="1" noChangeArrowheads="1"/>
          </p:cNvSpPr>
          <p:nvPr>
            <p:ph type="hdr" sz="quarter"/>
          </p:nvPr>
        </p:nvSpPr>
        <p:spPr bwMode="auto">
          <a:xfrm>
            <a:off x="0" y="0"/>
            <a:ext cx="2970213" cy="487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buClrTx/>
              <a:buSzTx/>
              <a:buFontTx/>
              <a:buNone/>
              <a:defRPr kumimoji="1" sz="1200">
                <a:solidFill>
                  <a:schemeClr val="tx1"/>
                </a:solidFill>
                <a:effectLst/>
                <a:latin typeface="Times New Roman" pitchFamily="18" charset="0"/>
                <a:ea typeface="黑体" pitchFamily="2" charset="-122"/>
              </a:defRPr>
            </a:lvl1pPr>
          </a:lstStyle>
          <a:p>
            <a:pPr>
              <a:defRPr/>
            </a:pPr>
            <a:endParaRPr lang="en-US" altLang="zh-CN"/>
          </a:p>
        </p:txBody>
      </p:sp>
      <p:sp>
        <p:nvSpPr>
          <p:cNvPr id="279555" name="Rectangle 3"/>
          <p:cNvSpPr>
            <a:spLocks noGrp="1" noChangeArrowheads="1"/>
          </p:cNvSpPr>
          <p:nvPr>
            <p:ph type="dt" idx="1"/>
          </p:nvPr>
        </p:nvSpPr>
        <p:spPr bwMode="auto">
          <a:xfrm>
            <a:off x="3883025" y="0"/>
            <a:ext cx="2970213" cy="487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SzTx/>
              <a:buFontTx/>
              <a:buNone/>
              <a:defRPr kumimoji="1" sz="1200">
                <a:solidFill>
                  <a:schemeClr val="tx1"/>
                </a:solidFill>
                <a:effectLst/>
                <a:latin typeface="Times New Roman" pitchFamily="18" charset="0"/>
                <a:ea typeface="黑体" pitchFamily="2" charset="-122"/>
              </a:defRPr>
            </a:lvl1pPr>
          </a:lstStyle>
          <a:p>
            <a:pPr>
              <a:defRPr/>
            </a:pPr>
            <a:endParaRPr lang="en-US" altLang="zh-CN"/>
          </a:p>
        </p:txBody>
      </p:sp>
      <p:sp>
        <p:nvSpPr>
          <p:cNvPr id="90116" name="Rectangle 4"/>
          <p:cNvSpPr>
            <a:spLocks noGrp="1" noRot="1" noChangeAspect="1" noChangeArrowheads="1" noTextEdit="1"/>
          </p:cNvSpPr>
          <p:nvPr>
            <p:ph type="sldImg" idx="2"/>
          </p:nvPr>
        </p:nvSpPr>
        <p:spPr bwMode="auto">
          <a:xfrm>
            <a:off x="990600" y="731838"/>
            <a:ext cx="4875213" cy="36560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9557" name="Rectangle 5"/>
          <p:cNvSpPr>
            <a:spLocks noGrp="1" noChangeArrowheads="1"/>
          </p:cNvSpPr>
          <p:nvPr>
            <p:ph type="body" sz="quarter" idx="3"/>
          </p:nvPr>
        </p:nvSpPr>
        <p:spPr bwMode="auto">
          <a:xfrm>
            <a:off x="685800" y="4630738"/>
            <a:ext cx="5483225" cy="4387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79558" name="Rectangle 6"/>
          <p:cNvSpPr>
            <a:spLocks noGrp="1" noChangeArrowheads="1"/>
          </p:cNvSpPr>
          <p:nvPr>
            <p:ph type="ftr" sz="quarter" idx="4"/>
          </p:nvPr>
        </p:nvSpPr>
        <p:spPr bwMode="auto">
          <a:xfrm>
            <a:off x="0" y="9261475"/>
            <a:ext cx="2970213" cy="4873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buClrTx/>
              <a:buSzTx/>
              <a:buFontTx/>
              <a:buNone/>
              <a:defRPr kumimoji="1" sz="1200">
                <a:solidFill>
                  <a:schemeClr val="tx1"/>
                </a:solidFill>
                <a:effectLst/>
                <a:latin typeface="Times New Roman" pitchFamily="18" charset="0"/>
                <a:ea typeface="黑体" pitchFamily="2" charset="-122"/>
              </a:defRPr>
            </a:lvl1pPr>
          </a:lstStyle>
          <a:p>
            <a:pPr>
              <a:defRPr/>
            </a:pPr>
            <a:endParaRPr lang="en-US" altLang="zh-CN"/>
          </a:p>
        </p:txBody>
      </p:sp>
      <p:sp>
        <p:nvSpPr>
          <p:cNvPr id="279559" name="Rectangle 7"/>
          <p:cNvSpPr>
            <a:spLocks noGrp="1" noChangeArrowheads="1"/>
          </p:cNvSpPr>
          <p:nvPr>
            <p:ph type="sldNum" sz="quarter" idx="5"/>
          </p:nvPr>
        </p:nvSpPr>
        <p:spPr bwMode="auto">
          <a:xfrm>
            <a:off x="3883025" y="9261475"/>
            <a:ext cx="2970213" cy="4873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kumimoji="1" sz="1200">
                <a:solidFill>
                  <a:schemeClr val="tx1"/>
                </a:solidFill>
                <a:effectLst/>
                <a:latin typeface="Times New Roman" pitchFamily="18" charset="0"/>
                <a:ea typeface="黑体" pitchFamily="2" charset="-122"/>
              </a:defRPr>
            </a:lvl1pPr>
          </a:lstStyle>
          <a:p>
            <a:pPr>
              <a:defRPr/>
            </a:pPr>
            <a:fld id="{0CE43EAE-C5E8-43DB-805D-EE0EAC58D8F3}" type="slidenum">
              <a:rPr lang="en-US" altLang="zh-CN"/>
              <a:pPr>
                <a:defRPr/>
              </a:pPr>
              <a:t>‹#›</a:t>
            </a:fld>
            <a:endParaRPr lang="en-US" altLang="zh-CN" dirty="0"/>
          </a:p>
        </p:txBody>
      </p:sp>
    </p:spTree>
    <p:extLst>
      <p:ext uri="{BB962C8B-B14F-4D97-AF65-F5344CB8AC3E}">
        <p14:creationId xmlns:p14="http://schemas.microsoft.com/office/powerpoint/2010/main" val="14136676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黑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黑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黑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黑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黑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实体模型研究室</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t>环境绘制研究室</a:t>
            </a: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t>视觉图像研究室</a:t>
            </a: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p>
          <a:p>
            <a:endParaRPr lang="en-US" dirty="0"/>
          </a:p>
        </p:txBody>
      </p:sp>
      <p:sp>
        <p:nvSpPr>
          <p:cNvPr id="4" name="Slide Number Placeholder 3"/>
          <p:cNvSpPr>
            <a:spLocks noGrp="1"/>
          </p:cNvSpPr>
          <p:nvPr>
            <p:ph type="sldNum" sz="quarter" idx="5"/>
          </p:nvPr>
        </p:nvSpPr>
        <p:spPr/>
        <p:txBody>
          <a:bodyPr/>
          <a:lstStyle/>
          <a:p>
            <a:pPr>
              <a:defRPr/>
            </a:pPr>
            <a:fld id="{0CE43EAE-C5E8-43DB-805D-EE0EAC58D8F3}" type="slidenum">
              <a:rPr lang="en-US" altLang="zh-CN" smtClean="0"/>
              <a:pPr>
                <a:defRPr/>
              </a:pPr>
              <a:t>2</a:t>
            </a:fld>
            <a:endParaRPr lang="en-US" altLang="zh-CN" dirty="0"/>
          </a:p>
        </p:txBody>
      </p:sp>
    </p:spTree>
    <p:extLst>
      <p:ext uri="{BB962C8B-B14F-4D97-AF65-F5344CB8AC3E}">
        <p14:creationId xmlns:p14="http://schemas.microsoft.com/office/powerpoint/2010/main" val="3849675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FFFF00"/>
                </a:solidFill>
                <a:latin typeface="Garamond" pitchFamily="18" charset="0"/>
                <a:ea typeface="黑体" pitchFamily="49" charset="-122"/>
              </a:defRPr>
            </a:lvl1pPr>
            <a:lvl2pPr marL="742950" indent="-285750" eaLnBrk="0" hangingPunct="0">
              <a:defRPr sz="2800">
                <a:solidFill>
                  <a:srgbClr val="FFFF00"/>
                </a:solidFill>
                <a:latin typeface="Garamond" pitchFamily="18" charset="0"/>
                <a:ea typeface="黑体" pitchFamily="49" charset="-122"/>
              </a:defRPr>
            </a:lvl2pPr>
            <a:lvl3pPr marL="1143000" indent="-228600" eaLnBrk="0" hangingPunct="0">
              <a:defRPr sz="2800">
                <a:solidFill>
                  <a:srgbClr val="FFFF00"/>
                </a:solidFill>
                <a:latin typeface="Garamond" pitchFamily="18" charset="0"/>
                <a:ea typeface="黑体" pitchFamily="49" charset="-122"/>
              </a:defRPr>
            </a:lvl3pPr>
            <a:lvl4pPr marL="1600200" indent="-228600" eaLnBrk="0" hangingPunct="0">
              <a:defRPr sz="2800">
                <a:solidFill>
                  <a:srgbClr val="FFFF00"/>
                </a:solidFill>
                <a:latin typeface="Garamond" pitchFamily="18" charset="0"/>
                <a:ea typeface="黑体" pitchFamily="49" charset="-122"/>
              </a:defRPr>
            </a:lvl4pPr>
            <a:lvl5pPr marL="2057400" indent="-228600" eaLnBrk="0" hangingPunct="0">
              <a:defRPr sz="2800">
                <a:solidFill>
                  <a:srgbClr val="FFFF00"/>
                </a:solidFill>
                <a:latin typeface="Garamond" pitchFamily="18" charset="0"/>
                <a:ea typeface="黑体" pitchFamily="49" charset="-122"/>
              </a:defRPr>
            </a:lvl5pPr>
            <a:lvl6pPr marL="2514600" indent="-228600" eaLnBrk="0" fontAlgn="base" hangingPunct="0">
              <a:spcBef>
                <a:spcPct val="0"/>
              </a:spcBef>
              <a:spcAft>
                <a:spcPct val="0"/>
              </a:spcAft>
              <a:defRPr sz="2800">
                <a:solidFill>
                  <a:srgbClr val="FFFF00"/>
                </a:solidFill>
                <a:latin typeface="Garamond" pitchFamily="18" charset="0"/>
                <a:ea typeface="黑体" pitchFamily="49" charset="-122"/>
              </a:defRPr>
            </a:lvl6pPr>
            <a:lvl7pPr marL="2971800" indent="-228600" eaLnBrk="0" fontAlgn="base" hangingPunct="0">
              <a:spcBef>
                <a:spcPct val="0"/>
              </a:spcBef>
              <a:spcAft>
                <a:spcPct val="0"/>
              </a:spcAft>
              <a:defRPr sz="2800">
                <a:solidFill>
                  <a:srgbClr val="FFFF00"/>
                </a:solidFill>
                <a:latin typeface="Garamond" pitchFamily="18" charset="0"/>
                <a:ea typeface="黑体" pitchFamily="49" charset="-122"/>
              </a:defRPr>
            </a:lvl7pPr>
            <a:lvl8pPr marL="3429000" indent="-228600" eaLnBrk="0" fontAlgn="base" hangingPunct="0">
              <a:spcBef>
                <a:spcPct val="0"/>
              </a:spcBef>
              <a:spcAft>
                <a:spcPct val="0"/>
              </a:spcAft>
              <a:defRPr sz="2800">
                <a:solidFill>
                  <a:srgbClr val="FFFF00"/>
                </a:solidFill>
                <a:latin typeface="Garamond" pitchFamily="18" charset="0"/>
                <a:ea typeface="黑体" pitchFamily="49" charset="-122"/>
              </a:defRPr>
            </a:lvl8pPr>
            <a:lvl9pPr marL="3886200" indent="-228600" eaLnBrk="0" fontAlgn="base" hangingPunct="0">
              <a:spcBef>
                <a:spcPct val="0"/>
              </a:spcBef>
              <a:spcAft>
                <a:spcPct val="0"/>
              </a:spcAft>
              <a:defRPr sz="2800">
                <a:solidFill>
                  <a:srgbClr val="FFFF00"/>
                </a:solidFill>
                <a:latin typeface="Garamond" pitchFamily="18" charset="0"/>
                <a:ea typeface="黑体" pitchFamily="49" charset="-122"/>
              </a:defRPr>
            </a:lvl9pPr>
          </a:lstStyle>
          <a:p>
            <a:pPr eaLnBrk="1" hangingPunct="1"/>
            <a:fld id="{4912784C-43D9-4777-B962-792019177848}" type="slidenum">
              <a:rPr lang="en-US" altLang="zh-CN" sz="1200" smtClean="0">
                <a:solidFill>
                  <a:schemeClr val="tx1"/>
                </a:solidFill>
                <a:latin typeface="Times New Roman" pitchFamily="18" charset="0"/>
              </a:rPr>
              <a:pPr eaLnBrk="1" hangingPunct="1"/>
              <a:t>11</a:t>
            </a:fld>
            <a:endParaRPr lang="en-US" altLang="zh-CN" sz="1200">
              <a:solidFill>
                <a:schemeClr val="tx1"/>
              </a:solidFill>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300" dirty="0">
                <a:ea typeface="黑体" pitchFamily="49" charset="-122"/>
              </a:rPr>
              <a:t>请以此模板形式提供素材，可以配图或视频</a:t>
            </a:r>
            <a:endParaRPr lang="zh-CN" altLang="zh-CN" sz="1300" dirty="0">
              <a:ea typeface="黑体" pitchFamily="49" charset="-122"/>
            </a:endParaRPr>
          </a:p>
        </p:txBody>
      </p:sp>
    </p:spTree>
    <p:extLst>
      <p:ext uri="{BB962C8B-B14F-4D97-AF65-F5344CB8AC3E}">
        <p14:creationId xmlns:p14="http://schemas.microsoft.com/office/powerpoint/2010/main" val="1512197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FFFF00"/>
                </a:solidFill>
                <a:latin typeface="Garamond" pitchFamily="18" charset="0"/>
                <a:ea typeface="黑体" pitchFamily="49" charset="-122"/>
              </a:defRPr>
            </a:lvl1pPr>
            <a:lvl2pPr marL="742950" indent="-285750" eaLnBrk="0" hangingPunct="0">
              <a:defRPr sz="2800">
                <a:solidFill>
                  <a:srgbClr val="FFFF00"/>
                </a:solidFill>
                <a:latin typeface="Garamond" pitchFamily="18" charset="0"/>
                <a:ea typeface="黑体" pitchFamily="49" charset="-122"/>
              </a:defRPr>
            </a:lvl2pPr>
            <a:lvl3pPr marL="1143000" indent="-228600" eaLnBrk="0" hangingPunct="0">
              <a:defRPr sz="2800">
                <a:solidFill>
                  <a:srgbClr val="FFFF00"/>
                </a:solidFill>
                <a:latin typeface="Garamond" pitchFamily="18" charset="0"/>
                <a:ea typeface="黑体" pitchFamily="49" charset="-122"/>
              </a:defRPr>
            </a:lvl3pPr>
            <a:lvl4pPr marL="1600200" indent="-228600" eaLnBrk="0" hangingPunct="0">
              <a:defRPr sz="2800">
                <a:solidFill>
                  <a:srgbClr val="FFFF00"/>
                </a:solidFill>
                <a:latin typeface="Garamond" pitchFamily="18" charset="0"/>
                <a:ea typeface="黑体" pitchFamily="49" charset="-122"/>
              </a:defRPr>
            </a:lvl4pPr>
            <a:lvl5pPr marL="2057400" indent="-228600" eaLnBrk="0" hangingPunct="0">
              <a:defRPr sz="2800">
                <a:solidFill>
                  <a:srgbClr val="FFFF00"/>
                </a:solidFill>
                <a:latin typeface="Garamond" pitchFamily="18" charset="0"/>
                <a:ea typeface="黑体" pitchFamily="49" charset="-122"/>
              </a:defRPr>
            </a:lvl5pPr>
            <a:lvl6pPr marL="2514600" indent="-228600" eaLnBrk="0" fontAlgn="base" hangingPunct="0">
              <a:spcBef>
                <a:spcPct val="0"/>
              </a:spcBef>
              <a:spcAft>
                <a:spcPct val="0"/>
              </a:spcAft>
              <a:defRPr sz="2800">
                <a:solidFill>
                  <a:srgbClr val="FFFF00"/>
                </a:solidFill>
                <a:latin typeface="Garamond" pitchFamily="18" charset="0"/>
                <a:ea typeface="黑体" pitchFamily="49" charset="-122"/>
              </a:defRPr>
            </a:lvl6pPr>
            <a:lvl7pPr marL="2971800" indent="-228600" eaLnBrk="0" fontAlgn="base" hangingPunct="0">
              <a:spcBef>
                <a:spcPct val="0"/>
              </a:spcBef>
              <a:spcAft>
                <a:spcPct val="0"/>
              </a:spcAft>
              <a:defRPr sz="2800">
                <a:solidFill>
                  <a:srgbClr val="FFFF00"/>
                </a:solidFill>
                <a:latin typeface="Garamond" pitchFamily="18" charset="0"/>
                <a:ea typeface="黑体" pitchFamily="49" charset="-122"/>
              </a:defRPr>
            </a:lvl7pPr>
            <a:lvl8pPr marL="3429000" indent="-228600" eaLnBrk="0" fontAlgn="base" hangingPunct="0">
              <a:spcBef>
                <a:spcPct val="0"/>
              </a:spcBef>
              <a:spcAft>
                <a:spcPct val="0"/>
              </a:spcAft>
              <a:defRPr sz="2800">
                <a:solidFill>
                  <a:srgbClr val="FFFF00"/>
                </a:solidFill>
                <a:latin typeface="Garamond" pitchFamily="18" charset="0"/>
                <a:ea typeface="黑体" pitchFamily="49" charset="-122"/>
              </a:defRPr>
            </a:lvl8pPr>
            <a:lvl9pPr marL="3886200" indent="-228600" eaLnBrk="0" fontAlgn="base" hangingPunct="0">
              <a:spcBef>
                <a:spcPct val="0"/>
              </a:spcBef>
              <a:spcAft>
                <a:spcPct val="0"/>
              </a:spcAft>
              <a:defRPr sz="2800">
                <a:solidFill>
                  <a:srgbClr val="FFFF00"/>
                </a:solidFill>
                <a:latin typeface="Garamond" pitchFamily="18" charset="0"/>
                <a:ea typeface="黑体" pitchFamily="49" charset="-122"/>
              </a:defRPr>
            </a:lvl9pPr>
          </a:lstStyle>
          <a:p>
            <a:pPr eaLnBrk="1" hangingPunct="1"/>
            <a:fld id="{4912784C-43D9-4777-B962-792019177848}" type="slidenum">
              <a:rPr lang="en-US" altLang="zh-CN" sz="1200" smtClean="0">
                <a:solidFill>
                  <a:schemeClr val="tx1"/>
                </a:solidFill>
                <a:latin typeface="Times New Roman" pitchFamily="18" charset="0"/>
              </a:rPr>
              <a:pPr eaLnBrk="1" hangingPunct="1"/>
              <a:t>12</a:t>
            </a:fld>
            <a:endParaRPr lang="en-US" altLang="zh-CN" sz="1200">
              <a:solidFill>
                <a:schemeClr val="tx1"/>
              </a:solidFill>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300" dirty="0">
                <a:ea typeface="黑体" pitchFamily="49" charset="-122"/>
              </a:rPr>
              <a:t>请以此模板形式提供素材，可以配图或视频</a:t>
            </a:r>
            <a:endParaRPr lang="zh-CN" altLang="zh-CN" sz="1300" dirty="0">
              <a:ea typeface="黑体" pitchFamily="49" charset="-122"/>
            </a:endParaRPr>
          </a:p>
        </p:txBody>
      </p:sp>
    </p:spTree>
    <p:extLst>
      <p:ext uri="{BB962C8B-B14F-4D97-AF65-F5344CB8AC3E}">
        <p14:creationId xmlns:p14="http://schemas.microsoft.com/office/powerpoint/2010/main" val="3875787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FFFF00"/>
                </a:solidFill>
                <a:latin typeface="Garamond" pitchFamily="18" charset="0"/>
                <a:ea typeface="黑体" pitchFamily="49" charset="-122"/>
              </a:defRPr>
            </a:lvl1pPr>
            <a:lvl2pPr marL="742950" indent="-285750" eaLnBrk="0" hangingPunct="0">
              <a:defRPr sz="2800">
                <a:solidFill>
                  <a:srgbClr val="FFFF00"/>
                </a:solidFill>
                <a:latin typeface="Garamond" pitchFamily="18" charset="0"/>
                <a:ea typeface="黑体" pitchFamily="49" charset="-122"/>
              </a:defRPr>
            </a:lvl2pPr>
            <a:lvl3pPr marL="1143000" indent="-228600" eaLnBrk="0" hangingPunct="0">
              <a:defRPr sz="2800">
                <a:solidFill>
                  <a:srgbClr val="FFFF00"/>
                </a:solidFill>
                <a:latin typeface="Garamond" pitchFamily="18" charset="0"/>
                <a:ea typeface="黑体" pitchFamily="49" charset="-122"/>
              </a:defRPr>
            </a:lvl3pPr>
            <a:lvl4pPr marL="1600200" indent="-228600" eaLnBrk="0" hangingPunct="0">
              <a:defRPr sz="2800">
                <a:solidFill>
                  <a:srgbClr val="FFFF00"/>
                </a:solidFill>
                <a:latin typeface="Garamond" pitchFamily="18" charset="0"/>
                <a:ea typeface="黑体" pitchFamily="49" charset="-122"/>
              </a:defRPr>
            </a:lvl4pPr>
            <a:lvl5pPr marL="2057400" indent="-228600" eaLnBrk="0" hangingPunct="0">
              <a:defRPr sz="2800">
                <a:solidFill>
                  <a:srgbClr val="FFFF00"/>
                </a:solidFill>
                <a:latin typeface="Garamond" pitchFamily="18" charset="0"/>
                <a:ea typeface="黑体" pitchFamily="49" charset="-122"/>
              </a:defRPr>
            </a:lvl5pPr>
            <a:lvl6pPr marL="2514600" indent="-228600" eaLnBrk="0" fontAlgn="base" hangingPunct="0">
              <a:spcBef>
                <a:spcPct val="0"/>
              </a:spcBef>
              <a:spcAft>
                <a:spcPct val="0"/>
              </a:spcAft>
              <a:defRPr sz="2800">
                <a:solidFill>
                  <a:srgbClr val="FFFF00"/>
                </a:solidFill>
                <a:latin typeface="Garamond" pitchFamily="18" charset="0"/>
                <a:ea typeface="黑体" pitchFamily="49" charset="-122"/>
              </a:defRPr>
            </a:lvl6pPr>
            <a:lvl7pPr marL="2971800" indent="-228600" eaLnBrk="0" fontAlgn="base" hangingPunct="0">
              <a:spcBef>
                <a:spcPct val="0"/>
              </a:spcBef>
              <a:spcAft>
                <a:spcPct val="0"/>
              </a:spcAft>
              <a:defRPr sz="2800">
                <a:solidFill>
                  <a:srgbClr val="FFFF00"/>
                </a:solidFill>
                <a:latin typeface="Garamond" pitchFamily="18" charset="0"/>
                <a:ea typeface="黑体" pitchFamily="49" charset="-122"/>
              </a:defRPr>
            </a:lvl7pPr>
            <a:lvl8pPr marL="3429000" indent="-228600" eaLnBrk="0" fontAlgn="base" hangingPunct="0">
              <a:spcBef>
                <a:spcPct val="0"/>
              </a:spcBef>
              <a:spcAft>
                <a:spcPct val="0"/>
              </a:spcAft>
              <a:defRPr sz="2800">
                <a:solidFill>
                  <a:srgbClr val="FFFF00"/>
                </a:solidFill>
                <a:latin typeface="Garamond" pitchFamily="18" charset="0"/>
                <a:ea typeface="黑体" pitchFamily="49" charset="-122"/>
              </a:defRPr>
            </a:lvl8pPr>
            <a:lvl9pPr marL="3886200" indent="-228600" eaLnBrk="0" fontAlgn="base" hangingPunct="0">
              <a:spcBef>
                <a:spcPct val="0"/>
              </a:spcBef>
              <a:spcAft>
                <a:spcPct val="0"/>
              </a:spcAft>
              <a:defRPr sz="2800">
                <a:solidFill>
                  <a:srgbClr val="FFFF00"/>
                </a:solidFill>
                <a:latin typeface="Garamond" pitchFamily="18" charset="0"/>
                <a:ea typeface="黑体" pitchFamily="49" charset="-122"/>
              </a:defRPr>
            </a:lvl9pPr>
          </a:lstStyle>
          <a:p>
            <a:pPr eaLnBrk="1" hangingPunct="1"/>
            <a:fld id="{4912784C-43D9-4777-B962-792019177848}" type="slidenum">
              <a:rPr lang="en-US" altLang="zh-CN" sz="1200" smtClean="0">
                <a:solidFill>
                  <a:schemeClr val="tx1"/>
                </a:solidFill>
                <a:latin typeface="Times New Roman" pitchFamily="18" charset="0"/>
              </a:rPr>
              <a:pPr eaLnBrk="1" hangingPunct="1"/>
              <a:t>13</a:t>
            </a:fld>
            <a:endParaRPr lang="en-US" altLang="zh-CN" sz="1200">
              <a:solidFill>
                <a:schemeClr val="tx1"/>
              </a:solidFill>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300" dirty="0">
                <a:ea typeface="黑体" pitchFamily="49" charset="-122"/>
              </a:rPr>
              <a:t>请以此模板形式提供素材，可以配图或视频</a:t>
            </a:r>
            <a:endParaRPr lang="zh-CN" altLang="zh-CN" sz="1300" dirty="0">
              <a:ea typeface="黑体" pitchFamily="49" charset="-122"/>
            </a:endParaRPr>
          </a:p>
        </p:txBody>
      </p:sp>
    </p:spTree>
    <p:extLst>
      <p:ext uri="{BB962C8B-B14F-4D97-AF65-F5344CB8AC3E}">
        <p14:creationId xmlns:p14="http://schemas.microsoft.com/office/powerpoint/2010/main" val="3492213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FFFF00"/>
                </a:solidFill>
                <a:latin typeface="Garamond" pitchFamily="18" charset="0"/>
                <a:ea typeface="黑体" pitchFamily="49" charset="-122"/>
              </a:defRPr>
            </a:lvl1pPr>
            <a:lvl2pPr marL="742950" indent="-285750" eaLnBrk="0" hangingPunct="0">
              <a:defRPr sz="2800">
                <a:solidFill>
                  <a:srgbClr val="FFFF00"/>
                </a:solidFill>
                <a:latin typeface="Garamond" pitchFamily="18" charset="0"/>
                <a:ea typeface="黑体" pitchFamily="49" charset="-122"/>
              </a:defRPr>
            </a:lvl2pPr>
            <a:lvl3pPr marL="1143000" indent="-228600" eaLnBrk="0" hangingPunct="0">
              <a:defRPr sz="2800">
                <a:solidFill>
                  <a:srgbClr val="FFFF00"/>
                </a:solidFill>
                <a:latin typeface="Garamond" pitchFamily="18" charset="0"/>
                <a:ea typeface="黑体" pitchFamily="49" charset="-122"/>
              </a:defRPr>
            </a:lvl3pPr>
            <a:lvl4pPr marL="1600200" indent="-228600" eaLnBrk="0" hangingPunct="0">
              <a:defRPr sz="2800">
                <a:solidFill>
                  <a:srgbClr val="FFFF00"/>
                </a:solidFill>
                <a:latin typeface="Garamond" pitchFamily="18" charset="0"/>
                <a:ea typeface="黑体" pitchFamily="49" charset="-122"/>
              </a:defRPr>
            </a:lvl4pPr>
            <a:lvl5pPr marL="2057400" indent="-228600" eaLnBrk="0" hangingPunct="0">
              <a:defRPr sz="2800">
                <a:solidFill>
                  <a:srgbClr val="FFFF00"/>
                </a:solidFill>
                <a:latin typeface="Garamond" pitchFamily="18" charset="0"/>
                <a:ea typeface="黑体" pitchFamily="49" charset="-122"/>
              </a:defRPr>
            </a:lvl5pPr>
            <a:lvl6pPr marL="2514600" indent="-228600" eaLnBrk="0" fontAlgn="base" hangingPunct="0">
              <a:spcBef>
                <a:spcPct val="0"/>
              </a:spcBef>
              <a:spcAft>
                <a:spcPct val="0"/>
              </a:spcAft>
              <a:defRPr sz="2800">
                <a:solidFill>
                  <a:srgbClr val="FFFF00"/>
                </a:solidFill>
                <a:latin typeface="Garamond" pitchFamily="18" charset="0"/>
                <a:ea typeface="黑体" pitchFamily="49" charset="-122"/>
              </a:defRPr>
            </a:lvl6pPr>
            <a:lvl7pPr marL="2971800" indent="-228600" eaLnBrk="0" fontAlgn="base" hangingPunct="0">
              <a:spcBef>
                <a:spcPct val="0"/>
              </a:spcBef>
              <a:spcAft>
                <a:spcPct val="0"/>
              </a:spcAft>
              <a:defRPr sz="2800">
                <a:solidFill>
                  <a:srgbClr val="FFFF00"/>
                </a:solidFill>
                <a:latin typeface="Garamond" pitchFamily="18" charset="0"/>
                <a:ea typeface="黑体" pitchFamily="49" charset="-122"/>
              </a:defRPr>
            </a:lvl7pPr>
            <a:lvl8pPr marL="3429000" indent="-228600" eaLnBrk="0" fontAlgn="base" hangingPunct="0">
              <a:spcBef>
                <a:spcPct val="0"/>
              </a:spcBef>
              <a:spcAft>
                <a:spcPct val="0"/>
              </a:spcAft>
              <a:defRPr sz="2800">
                <a:solidFill>
                  <a:srgbClr val="FFFF00"/>
                </a:solidFill>
                <a:latin typeface="Garamond" pitchFamily="18" charset="0"/>
                <a:ea typeface="黑体" pitchFamily="49" charset="-122"/>
              </a:defRPr>
            </a:lvl8pPr>
            <a:lvl9pPr marL="3886200" indent="-228600" eaLnBrk="0" fontAlgn="base" hangingPunct="0">
              <a:spcBef>
                <a:spcPct val="0"/>
              </a:spcBef>
              <a:spcAft>
                <a:spcPct val="0"/>
              </a:spcAft>
              <a:defRPr sz="2800">
                <a:solidFill>
                  <a:srgbClr val="FFFF00"/>
                </a:solidFill>
                <a:latin typeface="Garamond" pitchFamily="18" charset="0"/>
                <a:ea typeface="黑体" pitchFamily="49" charset="-122"/>
              </a:defRPr>
            </a:lvl9pPr>
          </a:lstStyle>
          <a:p>
            <a:pPr eaLnBrk="1" hangingPunct="1"/>
            <a:fld id="{4912784C-43D9-4777-B962-792019177848}" type="slidenum">
              <a:rPr lang="en-US" altLang="zh-CN" sz="1200" smtClean="0">
                <a:solidFill>
                  <a:schemeClr val="tx1"/>
                </a:solidFill>
                <a:latin typeface="Times New Roman" pitchFamily="18" charset="0"/>
              </a:rPr>
              <a:pPr eaLnBrk="1" hangingPunct="1"/>
              <a:t>14</a:t>
            </a:fld>
            <a:endParaRPr lang="en-US" altLang="zh-CN" sz="1200">
              <a:solidFill>
                <a:schemeClr val="tx1"/>
              </a:solidFill>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300" dirty="0">
                <a:ea typeface="黑体" pitchFamily="49" charset="-122"/>
              </a:rPr>
              <a:t>请以此模板形式提供素材，可以配图或视频</a:t>
            </a:r>
            <a:endParaRPr lang="zh-CN" altLang="zh-CN" sz="1300" dirty="0">
              <a:ea typeface="黑体" pitchFamily="49" charset="-122"/>
            </a:endParaRPr>
          </a:p>
        </p:txBody>
      </p:sp>
    </p:spTree>
    <p:extLst>
      <p:ext uri="{BB962C8B-B14F-4D97-AF65-F5344CB8AC3E}">
        <p14:creationId xmlns:p14="http://schemas.microsoft.com/office/powerpoint/2010/main" val="2366172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实体模型研究室</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t>环境绘制研究室</a:t>
            </a: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t>视觉图像研究室</a:t>
            </a: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p>
          <a:p>
            <a:endParaRPr lang="en-US" dirty="0"/>
          </a:p>
        </p:txBody>
      </p:sp>
      <p:sp>
        <p:nvSpPr>
          <p:cNvPr id="4" name="Slide Number Placeholder 3"/>
          <p:cNvSpPr>
            <a:spLocks noGrp="1"/>
          </p:cNvSpPr>
          <p:nvPr>
            <p:ph type="sldNum" sz="quarter" idx="5"/>
          </p:nvPr>
        </p:nvSpPr>
        <p:spPr/>
        <p:txBody>
          <a:bodyPr/>
          <a:lstStyle/>
          <a:p>
            <a:pPr>
              <a:defRPr/>
            </a:pPr>
            <a:fld id="{0CE43EAE-C5E8-43DB-805D-EE0EAC58D8F3}" type="slidenum">
              <a:rPr lang="en-US" altLang="zh-CN" smtClean="0"/>
              <a:pPr>
                <a:defRPr/>
              </a:pPr>
              <a:t>15</a:t>
            </a:fld>
            <a:endParaRPr lang="en-US" altLang="zh-CN" dirty="0"/>
          </a:p>
        </p:txBody>
      </p:sp>
    </p:spTree>
    <p:extLst>
      <p:ext uri="{BB962C8B-B14F-4D97-AF65-F5344CB8AC3E}">
        <p14:creationId xmlns:p14="http://schemas.microsoft.com/office/powerpoint/2010/main" val="2159644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FFFF00"/>
                </a:solidFill>
                <a:latin typeface="Garamond" pitchFamily="18" charset="0"/>
                <a:ea typeface="黑体" pitchFamily="49" charset="-122"/>
              </a:defRPr>
            </a:lvl1pPr>
            <a:lvl2pPr marL="742950" indent="-285750" eaLnBrk="0" hangingPunct="0">
              <a:defRPr sz="2800">
                <a:solidFill>
                  <a:srgbClr val="FFFF00"/>
                </a:solidFill>
                <a:latin typeface="Garamond" pitchFamily="18" charset="0"/>
                <a:ea typeface="黑体" pitchFamily="49" charset="-122"/>
              </a:defRPr>
            </a:lvl2pPr>
            <a:lvl3pPr marL="1143000" indent="-228600" eaLnBrk="0" hangingPunct="0">
              <a:defRPr sz="2800">
                <a:solidFill>
                  <a:srgbClr val="FFFF00"/>
                </a:solidFill>
                <a:latin typeface="Garamond" pitchFamily="18" charset="0"/>
                <a:ea typeface="黑体" pitchFamily="49" charset="-122"/>
              </a:defRPr>
            </a:lvl3pPr>
            <a:lvl4pPr marL="1600200" indent="-228600" eaLnBrk="0" hangingPunct="0">
              <a:defRPr sz="2800">
                <a:solidFill>
                  <a:srgbClr val="FFFF00"/>
                </a:solidFill>
                <a:latin typeface="Garamond" pitchFamily="18" charset="0"/>
                <a:ea typeface="黑体" pitchFamily="49" charset="-122"/>
              </a:defRPr>
            </a:lvl4pPr>
            <a:lvl5pPr marL="2057400" indent="-228600" eaLnBrk="0" hangingPunct="0">
              <a:defRPr sz="2800">
                <a:solidFill>
                  <a:srgbClr val="FFFF00"/>
                </a:solidFill>
                <a:latin typeface="Garamond" pitchFamily="18" charset="0"/>
                <a:ea typeface="黑体" pitchFamily="49" charset="-122"/>
              </a:defRPr>
            </a:lvl5pPr>
            <a:lvl6pPr marL="2514600" indent="-228600" eaLnBrk="0" fontAlgn="base" hangingPunct="0">
              <a:spcBef>
                <a:spcPct val="0"/>
              </a:spcBef>
              <a:spcAft>
                <a:spcPct val="0"/>
              </a:spcAft>
              <a:defRPr sz="2800">
                <a:solidFill>
                  <a:srgbClr val="FFFF00"/>
                </a:solidFill>
                <a:latin typeface="Garamond" pitchFamily="18" charset="0"/>
                <a:ea typeface="黑体" pitchFamily="49" charset="-122"/>
              </a:defRPr>
            </a:lvl6pPr>
            <a:lvl7pPr marL="2971800" indent="-228600" eaLnBrk="0" fontAlgn="base" hangingPunct="0">
              <a:spcBef>
                <a:spcPct val="0"/>
              </a:spcBef>
              <a:spcAft>
                <a:spcPct val="0"/>
              </a:spcAft>
              <a:defRPr sz="2800">
                <a:solidFill>
                  <a:srgbClr val="FFFF00"/>
                </a:solidFill>
                <a:latin typeface="Garamond" pitchFamily="18" charset="0"/>
                <a:ea typeface="黑体" pitchFamily="49" charset="-122"/>
              </a:defRPr>
            </a:lvl7pPr>
            <a:lvl8pPr marL="3429000" indent="-228600" eaLnBrk="0" fontAlgn="base" hangingPunct="0">
              <a:spcBef>
                <a:spcPct val="0"/>
              </a:spcBef>
              <a:spcAft>
                <a:spcPct val="0"/>
              </a:spcAft>
              <a:defRPr sz="2800">
                <a:solidFill>
                  <a:srgbClr val="FFFF00"/>
                </a:solidFill>
                <a:latin typeface="Garamond" pitchFamily="18" charset="0"/>
                <a:ea typeface="黑体" pitchFamily="49" charset="-122"/>
              </a:defRPr>
            </a:lvl8pPr>
            <a:lvl9pPr marL="3886200" indent="-228600" eaLnBrk="0" fontAlgn="base" hangingPunct="0">
              <a:spcBef>
                <a:spcPct val="0"/>
              </a:spcBef>
              <a:spcAft>
                <a:spcPct val="0"/>
              </a:spcAft>
              <a:defRPr sz="2800">
                <a:solidFill>
                  <a:srgbClr val="FFFF00"/>
                </a:solidFill>
                <a:latin typeface="Garamond" pitchFamily="18" charset="0"/>
                <a:ea typeface="黑体" pitchFamily="49" charset="-122"/>
              </a:defRPr>
            </a:lvl9pPr>
          </a:lstStyle>
          <a:p>
            <a:pPr eaLnBrk="1" hangingPunct="1"/>
            <a:fld id="{4912784C-43D9-4777-B962-792019177848}" type="slidenum">
              <a:rPr lang="en-US" altLang="zh-CN" sz="1200" smtClean="0">
                <a:solidFill>
                  <a:schemeClr val="tx1"/>
                </a:solidFill>
                <a:latin typeface="Times New Roman" pitchFamily="18" charset="0"/>
              </a:rPr>
              <a:pPr eaLnBrk="1" hangingPunct="1"/>
              <a:t>16</a:t>
            </a:fld>
            <a:endParaRPr lang="en-US" altLang="zh-CN" sz="1200">
              <a:solidFill>
                <a:schemeClr val="tx1"/>
              </a:solidFill>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300" dirty="0">
                <a:ea typeface="黑体" pitchFamily="49" charset="-122"/>
              </a:rPr>
              <a:t>请以此模板形式提供素材，可以配图或视频</a:t>
            </a:r>
            <a:endParaRPr lang="zh-CN" altLang="zh-CN" sz="1300" dirty="0">
              <a:ea typeface="黑体" pitchFamily="49" charset="-122"/>
            </a:endParaRPr>
          </a:p>
        </p:txBody>
      </p:sp>
    </p:spTree>
    <p:extLst>
      <p:ext uri="{BB962C8B-B14F-4D97-AF65-F5344CB8AC3E}">
        <p14:creationId xmlns:p14="http://schemas.microsoft.com/office/powerpoint/2010/main" val="1764296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FFFF00"/>
                </a:solidFill>
                <a:latin typeface="Garamond" pitchFamily="18" charset="0"/>
                <a:ea typeface="黑体" pitchFamily="49" charset="-122"/>
              </a:defRPr>
            </a:lvl1pPr>
            <a:lvl2pPr marL="742950" indent="-285750" eaLnBrk="0" hangingPunct="0">
              <a:defRPr sz="2800">
                <a:solidFill>
                  <a:srgbClr val="FFFF00"/>
                </a:solidFill>
                <a:latin typeface="Garamond" pitchFamily="18" charset="0"/>
                <a:ea typeface="黑体" pitchFamily="49" charset="-122"/>
              </a:defRPr>
            </a:lvl2pPr>
            <a:lvl3pPr marL="1143000" indent="-228600" eaLnBrk="0" hangingPunct="0">
              <a:defRPr sz="2800">
                <a:solidFill>
                  <a:srgbClr val="FFFF00"/>
                </a:solidFill>
                <a:latin typeface="Garamond" pitchFamily="18" charset="0"/>
                <a:ea typeface="黑体" pitchFamily="49" charset="-122"/>
              </a:defRPr>
            </a:lvl3pPr>
            <a:lvl4pPr marL="1600200" indent="-228600" eaLnBrk="0" hangingPunct="0">
              <a:defRPr sz="2800">
                <a:solidFill>
                  <a:srgbClr val="FFFF00"/>
                </a:solidFill>
                <a:latin typeface="Garamond" pitchFamily="18" charset="0"/>
                <a:ea typeface="黑体" pitchFamily="49" charset="-122"/>
              </a:defRPr>
            </a:lvl4pPr>
            <a:lvl5pPr marL="2057400" indent="-228600" eaLnBrk="0" hangingPunct="0">
              <a:defRPr sz="2800">
                <a:solidFill>
                  <a:srgbClr val="FFFF00"/>
                </a:solidFill>
                <a:latin typeface="Garamond" pitchFamily="18" charset="0"/>
                <a:ea typeface="黑体" pitchFamily="49" charset="-122"/>
              </a:defRPr>
            </a:lvl5pPr>
            <a:lvl6pPr marL="2514600" indent="-228600" eaLnBrk="0" fontAlgn="base" hangingPunct="0">
              <a:spcBef>
                <a:spcPct val="0"/>
              </a:spcBef>
              <a:spcAft>
                <a:spcPct val="0"/>
              </a:spcAft>
              <a:defRPr sz="2800">
                <a:solidFill>
                  <a:srgbClr val="FFFF00"/>
                </a:solidFill>
                <a:latin typeface="Garamond" pitchFamily="18" charset="0"/>
                <a:ea typeface="黑体" pitchFamily="49" charset="-122"/>
              </a:defRPr>
            </a:lvl6pPr>
            <a:lvl7pPr marL="2971800" indent="-228600" eaLnBrk="0" fontAlgn="base" hangingPunct="0">
              <a:spcBef>
                <a:spcPct val="0"/>
              </a:spcBef>
              <a:spcAft>
                <a:spcPct val="0"/>
              </a:spcAft>
              <a:defRPr sz="2800">
                <a:solidFill>
                  <a:srgbClr val="FFFF00"/>
                </a:solidFill>
                <a:latin typeface="Garamond" pitchFamily="18" charset="0"/>
                <a:ea typeface="黑体" pitchFamily="49" charset="-122"/>
              </a:defRPr>
            </a:lvl7pPr>
            <a:lvl8pPr marL="3429000" indent="-228600" eaLnBrk="0" fontAlgn="base" hangingPunct="0">
              <a:spcBef>
                <a:spcPct val="0"/>
              </a:spcBef>
              <a:spcAft>
                <a:spcPct val="0"/>
              </a:spcAft>
              <a:defRPr sz="2800">
                <a:solidFill>
                  <a:srgbClr val="FFFF00"/>
                </a:solidFill>
                <a:latin typeface="Garamond" pitchFamily="18" charset="0"/>
                <a:ea typeface="黑体" pitchFamily="49" charset="-122"/>
              </a:defRPr>
            </a:lvl8pPr>
            <a:lvl9pPr marL="3886200" indent="-228600" eaLnBrk="0" fontAlgn="base" hangingPunct="0">
              <a:spcBef>
                <a:spcPct val="0"/>
              </a:spcBef>
              <a:spcAft>
                <a:spcPct val="0"/>
              </a:spcAft>
              <a:defRPr sz="2800">
                <a:solidFill>
                  <a:srgbClr val="FFFF00"/>
                </a:solidFill>
                <a:latin typeface="Garamond" pitchFamily="18" charset="0"/>
                <a:ea typeface="黑体" pitchFamily="49" charset="-122"/>
              </a:defRPr>
            </a:lvl9pPr>
          </a:lstStyle>
          <a:p>
            <a:pPr eaLnBrk="1" hangingPunct="1"/>
            <a:fld id="{4912784C-43D9-4777-B962-792019177848}" type="slidenum">
              <a:rPr lang="en-US" altLang="zh-CN" sz="1200" smtClean="0">
                <a:solidFill>
                  <a:schemeClr val="tx1"/>
                </a:solidFill>
                <a:latin typeface="Times New Roman" pitchFamily="18" charset="0"/>
              </a:rPr>
              <a:pPr eaLnBrk="1" hangingPunct="1"/>
              <a:t>17</a:t>
            </a:fld>
            <a:endParaRPr lang="en-US" altLang="zh-CN" sz="1200">
              <a:solidFill>
                <a:schemeClr val="tx1"/>
              </a:solidFill>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300" dirty="0">
                <a:ea typeface="黑体" pitchFamily="49" charset="-122"/>
              </a:rPr>
              <a:t>请以此模板形式提供素材，可以配图或视频</a:t>
            </a:r>
            <a:endParaRPr lang="zh-CN" altLang="zh-CN" sz="1300" dirty="0">
              <a:ea typeface="黑体" pitchFamily="49" charset="-122"/>
            </a:endParaRPr>
          </a:p>
        </p:txBody>
      </p:sp>
    </p:spTree>
    <p:extLst>
      <p:ext uri="{BB962C8B-B14F-4D97-AF65-F5344CB8AC3E}">
        <p14:creationId xmlns:p14="http://schemas.microsoft.com/office/powerpoint/2010/main" val="1923273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FFFF00"/>
                </a:solidFill>
                <a:latin typeface="Garamond" pitchFamily="18" charset="0"/>
                <a:ea typeface="黑体" pitchFamily="49" charset="-122"/>
              </a:defRPr>
            </a:lvl1pPr>
            <a:lvl2pPr marL="742950" indent="-285750" eaLnBrk="0" hangingPunct="0">
              <a:defRPr sz="2800">
                <a:solidFill>
                  <a:srgbClr val="FFFF00"/>
                </a:solidFill>
                <a:latin typeface="Garamond" pitchFamily="18" charset="0"/>
                <a:ea typeface="黑体" pitchFamily="49" charset="-122"/>
              </a:defRPr>
            </a:lvl2pPr>
            <a:lvl3pPr marL="1143000" indent="-228600" eaLnBrk="0" hangingPunct="0">
              <a:defRPr sz="2800">
                <a:solidFill>
                  <a:srgbClr val="FFFF00"/>
                </a:solidFill>
                <a:latin typeface="Garamond" pitchFamily="18" charset="0"/>
                <a:ea typeface="黑体" pitchFamily="49" charset="-122"/>
              </a:defRPr>
            </a:lvl3pPr>
            <a:lvl4pPr marL="1600200" indent="-228600" eaLnBrk="0" hangingPunct="0">
              <a:defRPr sz="2800">
                <a:solidFill>
                  <a:srgbClr val="FFFF00"/>
                </a:solidFill>
                <a:latin typeface="Garamond" pitchFamily="18" charset="0"/>
                <a:ea typeface="黑体" pitchFamily="49" charset="-122"/>
              </a:defRPr>
            </a:lvl4pPr>
            <a:lvl5pPr marL="2057400" indent="-228600" eaLnBrk="0" hangingPunct="0">
              <a:defRPr sz="2800">
                <a:solidFill>
                  <a:srgbClr val="FFFF00"/>
                </a:solidFill>
                <a:latin typeface="Garamond" pitchFamily="18" charset="0"/>
                <a:ea typeface="黑体" pitchFamily="49" charset="-122"/>
              </a:defRPr>
            </a:lvl5pPr>
            <a:lvl6pPr marL="2514600" indent="-228600" eaLnBrk="0" fontAlgn="base" hangingPunct="0">
              <a:spcBef>
                <a:spcPct val="0"/>
              </a:spcBef>
              <a:spcAft>
                <a:spcPct val="0"/>
              </a:spcAft>
              <a:defRPr sz="2800">
                <a:solidFill>
                  <a:srgbClr val="FFFF00"/>
                </a:solidFill>
                <a:latin typeface="Garamond" pitchFamily="18" charset="0"/>
                <a:ea typeface="黑体" pitchFamily="49" charset="-122"/>
              </a:defRPr>
            </a:lvl6pPr>
            <a:lvl7pPr marL="2971800" indent="-228600" eaLnBrk="0" fontAlgn="base" hangingPunct="0">
              <a:spcBef>
                <a:spcPct val="0"/>
              </a:spcBef>
              <a:spcAft>
                <a:spcPct val="0"/>
              </a:spcAft>
              <a:defRPr sz="2800">
                <a:solidFill>
                  <a:srgbClr val="FFFF00"/>
                </a:solidFill>
                <a:latin typeface="Garamond" pitchFamily="18" charset="0"/>
                <a:ea typeface="黑体" pitchFamily="49" charset="-122"/>
              </a:defRPr>
            </a:lvl7pPr>
            <a:lvl8pPr marL="3429000" indent="-228600" eaLnBrk="0" fontAlgn="base" hangingPunct="0">
              <a:spcBef>
                <a:spcPct val="0"/>
              </a:spcBef>
              <a:spcAft>
                <a:spcPct val="0"/>
              </a:spcAft>
              <a:defRPr sz="2800">
                <a:solidFill>
                  <a:srgbClr val="FFFF00"/>
                </a:solidFill>
                <a:latin typeface="Garamond" pitchFamily="18" charset="0"/>
                <a:ea typeface="黑体" pitchFamily="49" charset="-122"/>
              </a:defRPr>
            </a:lvl8pPr>
            <a:lvl9pPr marL="3886200" indent="-228600" eaLnBrk="0" fontAlgn="base" hangingPunct="0">
              <a:spcBef>
                <a:spcPct val="0"/>
              </a:spcBef>
              <a:spcAft>
                <a:spcPct val="0"/>
              </a:spcAft>
              <a:defRPr sz="2800">
                <a:solidFill>
                  <a:srgbClr val="FFFF00"/>
                </a:solidFill>
                <a:latin typeface="Garamond" pitchFamily="18" charset="0"/>
                <a:ea typeface="黑体" pitchFamily="49" charset="-122"/>
              </a:defRPr>
            </a:lvl9pPr>
          </a:lstStyle>
          <a:p>
            <a:pPr eaLnBrk="1" hangingPunct="1"/>
            <a:fld id="{4912784C-43D9-4777-B962-792019177848}" type="slidenum">
              <a:rPr lang="en-US" altLang="zh-CN" sz="1200" smtClean="0">
                <a:solidFill>
                  <a:schemeClr val="tx1"/>
                </a:solidFill>
                <a:latin typeface="Times New Roman" pitchFamily="18" charset="0"/>
              </a:rPr>
              <a:pPr eaLnBrk="1" hangingPunct="1"/>
              <a:t>18</a:t>
            </a:fld>
            <a:endParaRPr lang="en-US" altLang="zh-CN" sz="1200">
              <a:solidFill>
                <a:schemeClr val="tx1"/>
              </a:solidFill>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300" dirty="0">
                <a:ea typeface="黑体" pitchFamily="49" charset="-122"/>
              </a:rPr>
              <a:t>请以此模板形式提供素材，可以配图或视频</a:t>
            </a:r>
            <a:endParaRPr lang="zh-CN" altLang="zh-CN" sz="1300" dirty="0">
              <a:ea typeface="黑体" pitchFamily="49" charset="-122"/>
            </a:endParaRPr>
          </a:p>
        </p:txBody>
      </p:sp>
    </p:spTree>
    <p:extLst>
      <p:ext uri="{BB962C8B-B14F-4D97-AF65-F5344CB8AC3E}">
        <p14:creationId xmlns:p14="http://schemas.microsoft.com/office/powerpoint/2010/main" val="2336795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FFFF00"/>
                </a:solidFill>
                <a:latin typeface="Garamond" pitchFamily="18" charset="0"/>
                <a:ea typeface="黑体" pitchFamily="49" charset="-122"/>
              </a:defRPr>
            </a:lvl1pPr>
            <a:lvl2pPr marL="742950" indent="-285750" eaLnBrk="0" hangingPunct="0">
              <a:defRPr sz="2800">
                <a:solidFill>
                  <a:srgbClr val="FFFF00"/>
                </a:solidFill>
                <a:latin typeface="Garamond" pitchFamily="18" charset="0"/>
                <a:ea typeface="黑体" pitchFamily="49" charset="-122"/>
              </a:defRPr>
            </a:lvl2pPr>
            <a:lvl3pPr marL="1143000" indent="-228600" eaLnBrk="0" hangingPunct="0">
              <a:defRPr sz="2800">
                <a:solidFill>
                  <a:srgbClr val="FFFF00"/>
                </a:solidFill>
                <a:latin typeface="Garamond" pitchFamily="18" charset="0"/>
                <a:ea typeface="黑体" pitchFamily="49" charset="-122"/>
              </a:defRPr>
            </a:lvl3pPr>
            <a:lvl4pPr marL="1600200" indent="-228600" eaLnBrk="0" hangingPunct="0">
              <a:defRPr sz="2800">
                <a:solidFill>
                  <a:srgbClr val="FFFF00"/>
                </a:solidFill>
                <a:latin typeface="Garamond" pitchFamily="18" charset="0"/>
                <a:ea typeface="黑体" pitchFamily="49" charset="-122"/>
              </a:defRPr>
            </a:lvl4pPr>
            <a:lvl5pPr marL="2057400" indent="-228600" eaLnBrk="0" hangingPunct="0">
              <a:defRPr sz="2800">
                <a:solidFill>
                  <a:srgbClr val="FFFF00"/>
                </a:solidFill>
                <a:latin typeface="Garamond" pitchFamily="18" charset="0"/>
                <a:ea typeface="黑体" pitchFamily="49" charset="-122"/>
              </a:defRPr>
            </a:lvl5pPr>
            <a:lvl6pPr marL="2514600" indent="-228600" eaLnBrk="0" fontAlgn="base" hangingPunct="0">
              <a:spcBef>
                <a:spcPct val="0"/>
              </a:spcBef>
              <a:spcAft>
                <a:spcPct val="0"/>
              </a:spcAft>
              <a:defRPr sz="2800">
                <a:solidFill>
                  <a:srgbClr val="FFFF00"/>
                </a:solidFill>
                <a:latin typeface="Garamond" pitchFamily="18" charset="0"/>
                <a:ea typeface="黑体" pitchFamily="49" charset="-122"/>
              </a:defRPr>
            </a:lvl6pPr>
            <a:lvl7pPr marL="2971800" indent="-228600" eaLnBrk="0" fontAlgn="base" hangingPunct="0">
              <a:spcBef>
                <a:spcPct val="0"/>
              </a:spcBef>
              <a:spcAft>
                <a:spcPct val="0"/>
              </a:spcAft>
              <a:defRPr sz="2800">
                <a:solidFill>
                  <a:srgbClr val="FFFF00"/>
                </a:solidFill>
                <a:latin typeface="Garamond" pitchFamily="18" charset="0"/>
                <a:ea typeface="黑体" pitchFamily="49" charset="-122"/>
              </a:defRPr>
            </a:lvl7pPr>
            <a:lvl8pPr marL="3429000" indent="-228600" eaLnBrk="0" fontAlgn="base" hangingPunct="0">
              <a:spcBef>
                <a:spcPct val="0"/>
              </a:spcBef>
              <a:spcAft>
                <a:spcPct val="0"/>
              </a:spcAft>
              <a:defRPr sz="2800">
                <a:solidFill>
                  <a:srgbClr val="FFFF00"/>
                </a:solidFill>
                <a:latin typeface="Garamond" pitchFamily="18" charset="0"/>
                <a:ea typeface="黑体" pitchFamily="49" charset="-122"/>
              </a:defRPr>
            </a:lvl8pPr>
            <a:lvl9pPr marL="3886200" indent="-228600" eaLnBrk="0" fontAlgn="base" hangingPunct="0">
              <a:spcBef>
                <a:spcPct val="0"/>
              </a:spcBef>
              <a:spcAft>
                <a:spcPct val="0"/>
              </a:spcAft>
              <a:defRPr sz="2800">
                <a:solidFill>
                  <a:srgbClr val="FFFF00"/>
                </a:solidFill>
                <a:latin typeface="Garamond" pitchFamily="18" charset="0"/>
                <a:ea typeface="黑体" pitchFamily="49" charset="-122"/>
              </a:defRPr>
            </a:lvl9pPr>
          </a:lstStyle>
          <a:p>
            <a:pPr eaLnBrk="1" hangingPunct="1"/>
            <a:fld id="{4912784C-43D9-4777-B962-792019177848}" type="slidenum">
              <a:rPr lang="en-US" altLang="zh-CN" sz="1200" smtClean="0">
                <a:solidFill>
                  <a:schemeClr val="tx1"/>
                </a:solidFill>
                <a:latin typeface="Times New Roman" pitchFamily="18" charset="0"/>
              </a:rPr>
              <a:pPr eaLnBrk="1" hangingPunct="1"/>
              <a:t>19</a:t>
            </a:fld>
            <a:endParaRPr lang="en-US" altLang="zh-CN" sz="1200">
              <a:solidFill>
                <a:schemeClr val="tx1"/>
              </a:solidFill>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300" dirty="0">
                <a:ea typeface="黑体" pitchFamily="49" charset="-122"/>
              </a:rPr>
              <a:t>请以此模板形式提供素材，可以配图或视频</a:t>
            </a:r>
            <a:endParaRPr lang="zh-CN" altLang="zh-CN" sz="1300" dirty="0">
              <a:ea typeface="黑体" pitchFamily="49" charset="-122"/>
            </a:endParaRPr>
          </a:p>
        </p:txBody>
      </p:sp>
    </p:spTree>
    <p:extLst>
      <p:ext uri="{BB962C8B-B14F-4D97-AF65-F5344CB8AC3E}">
        <p14:creationId xmlns:p14="http://schemas.microsoft.com/office/powerpoint/2010/main" val="920140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实体模型研究室</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t>环境绘制研究室</a:t>
            </a: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t>视觉图像研究室</a:t>
            </a: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p>
          <a:p>
            <a:endParaRPr lang="en-US" dirty="0"/>
          </a:p>
        </p:txBody>
      </p:sp>
      <p:sp>
        <p:nvSpPr>
          <p:cNvPr id="4" name="Slide Number Placeholder 3"/>
          <p:cNvSpPr>
            <a:spLocks noGrp="1"/>
          </p:cNvSpPr>
          <p:nvPr>
            <p:ph type="sldNum" sz="quarter" idx="5"/>
          </p:nvPr>
        </p:nvSpPr>
        <p:spPr/>
        <p:txBody>
          <a:bodyPr/>
          <a:lstStyle/>
          <a:p>
            <a:pPr>
              <a:defRPr/>
            </a:pPr>
            <a:fld id="{0CE43EAE-C5E8-43DB-805D-EE0EAC58D8F3}" type="slidenum">
              <a:rPr lang="en-US" altLang="zh-CN" smtClean="0"/>
              <a:pPr>
                <a:defRPr/>
              </a:pPr>
              <a:t>20</a:t>
            </a:fld>
            <a:endParaRPr lang="en-US" altLang="zh-CN" dirty="0"/>
          </a:p>
        </p:txBody>
      </p:sp>
    </p:spTree>
    <p:extLst>
      <p:ext uri="{BB962C8B-B14F-4D97-AF65-F5344CB8AC3E}">
        <p14:creationId xmlns:p14="http://schemas.microsoft.com/office/powerpoint/2010/main" val="929848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FFFF00"/>
                </a:solidFill>
                <a:latin typeface="Garamond" pitchFamily="18" charset="0"/>
                <a:ea typeface="黑体" pitchFamily="49" charset="-122"/>
              </a:defRPr>
            </a:lvl1pPr>
            <a:lvl2pPr marL="742950" indent="-285750" eaLnBrk="0" hangingPunct="0">
              <a:defRPr sz="2800">
                <a:solidFill>
                  <a:srgbClr val="FFFF00"/>
                </a:solidFill>
                <a:latin typeface="Garamond" pitchFamily="18" charset="0"/>
                <a:ea typeface="黑体" pitchFamily="49" charset="-122"/>
              </a:defRPr>
            </a:lvl2pPr>
            <a:lvl3pPr marL="1143000" indent="-228600" eaLnBrk="0" hangingPunct="0">
              <a:defRPr sz="2800">
                <a:solidFill>
                  <a:srgbClr val="FFFF00"/>
                </a:solidFill>
                <a:latin typeface="Garamond" pitchFamily="18" charset="0"/>
                <a:ea typeface="黑体" pitchFamily="49" charset="-122"/>
              </a:defRPr>
            </a:lvl3pPr>
            <a:lvl4pPr marL="1600200" indent="-228600" eaLnBrk="0" hangingPunct="0">
              <a:defRPr sz="2800">
                <a:solidFill>
                  <a:srgbClr val="FFFF00"/>
                </a:solidFill>
                <a:latin typeface="Garamond" pitchFamily="18" charset="0"/>
                <a:ea typeface="黑体" pitchFamily="49" charset="-122"/>
              </a:defRPr>
            </a:lvl4pPr>
            <a:lvl5pPr marL="2057400" indent="-228600" eaLnBrk="0" hangingPunct="0">
              <a:defRPr sz="2800">
                <a:solidFill>
                  <a:srgbClr val="FFFF00"/>
                </a:solidFill>
                <a:latin typeface="Garamond" pitchFamily="18" charset="0"/>
                <a:ea typeface="黑体" pitchFamily="49" charset="-122"/>
              </a:defRPr>
            </a:lvl5pPr>
            <a:lvl6pPr marL="2514600" indent="-228600" eaLnBrk="0" fontAlgn="base" hangingPunct="0">
              <a:spcBef>
                <a:spcPct val="0"/>
              </a:spcBef>
              <a:spcAft>
                <a:spcPct val="0"/>
              </a:spcAft>
              <a:defRPr sz="2800">
                <a:solidFill>
                  <a:srgbClr val="FFFF00"/>
                </a:solidFill>
                <a:latin typeface="Garamond" pitchFamily="18" charset="0"/>
                <a:ea typeface="黑体" pitchFamily="49" charset="-122"/>
              </a:defRPr>
            </a:lvl6pPr>
            <a:lvl7pPr marL="2971800" indent="-228600" eaLnBrk="0" fontAlgn="base" hangingPunct="0">
              <a:spcBef>
                <a:spcPct val="0"/>
              </a:spcBef>
              <a:spcAft>
                <a:spcPct val="0"/>
              </a:spcAft>
              <a:defRPr sz="2800">
                <a:solidFill>
                  <a:srgbClr val="FFFF00"/>
                </a:solidFill>
                <a:latin typeface="Garamond" pitchFamily="18" charset="0"/>
                <a:ea typeface="黑体" pitchFamily="49" charset="-122"/>
              </a:defRPr>
            </a:lvl7pPr>
            <a:lvl8pPr marL="3429000" indent="-228600" eaLnBrk="0" fontAlgn="base" hangingPunct="0">
              <a:spcBef>
                <a:spcPct val="0"/>
              </a:spcBef>
              <a:spcAft>
                <a:spcPct val="0"/>
              </a:spcAft>
              <a:defRPr sz="2800">
                <a:solidFill>
                  <a:srgbClr val="FFFF00"/>
                </a:solidFill>
                <a:latin typeface="Garamond" pitchFamily="18" charset="0"/>
                <a:ea typeface="黑体" pitchFamily="49" charset="-122"/>
              </a:defRPr>
            </a:lvl8pPr>
            <a:lvl9pPr marL="3886200" indent="-228600" eaLnBrk="0" fontAlgn="base" hangingPunct="0">
              <a:spcBef>
                <a:spcPct val="0"/>
              </a:spcBef>
              <a:spcAft>
                <a:spcPct val="0"/>
              </a:spcAft>
              <a:defRPr sz="2800">
                <a:solidFill>
                  <a:srgbClr val="FFFF00"/>
                </a:solidFill>
                <a:latin typeface="Garamond" pitchFamily="18" charset="0"/>
                <a:ea typeface="黑体" pitchFamily="49" charset="-122"/>
              </a:defRPr>
            </a:lvl9pPr>
          </a:lstStyle>
          <a:p>
            <a:pPr eaLnBrk="1" hangingPunct="1"/>
            <a:fld id="{4912784C-43D9-4777-B962-792019177848}" type="slidenum">
              <a:rPr lang="en-US" altLang="zh-CN" sz="1200" smtClean="0">
                <a:solidFill>
                  <a:schemeClr val="tx1"/>
                </a:solidFill>
                <a:latin typeface="Times New Roman" pitchFamily="18" charset="0"/>
              </a:rPr>
              <a:pPr eaLnBrk="1" hangingPunct="1"/>
              <a:t>3</a:t>
            </a:fld>
            <a:endParaRPr lang="en-US" altLang="zh-CN" sz="1200">
              <a:solidFill>
                <a:schemeClr val="tx1"/>
              </a:solidFill>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300" dirty="0">
                <a:ea typeface="黑体" pitchFamily="49" charset="-122"/>
              </a:rPr>
              <a:t>请以此模板形式提供素材，可以配图或视频</a:t>
            </a:r>
            <a:endParaRPr lang="zh-CN" altLang="zh-CN" sz="1300" dirty="0">
              <a:ea typeface="黑体" pitchFamily="49" charset="-122"/>
            </a:endParaRPr>
          </a:p>
        </p:txBody>
      </p:sp>
    </p:spTree>
    <p:extLst>
      <p:ext uri="{BB962C8B-B14F-4D97-AF65-F5344CB8AC3E}">
        <p14:creationId xmlns:p14="http://schemas.microsoft.com/office/powerpoint/2010/main" val="2677854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FFFF00"/>
                </a:solidFill>
                <a:latin typeface="Garamond" pitchFamily="18" charset="0"/>
                <a:ea typeface="黑体" pitchFamily="49" charset="-122"/>
              </a:defRPr>
            </a:lvl1pPr>
            <a:lvl2pPr marL="742950" indent="-285750" eaLnBrk="0" hangingPunct="0">
              <a:defRPr sz="2800">
                <a:solidFill>
                  <a:srgbClr val="FFFF00"/>
                </a:solidFill>
                <a:latin typeface="Garamond" pitchFamily="18" charset="0"/>
                <a:ea typeface="黑体" pitchFamily="49" charset="-122"/>
              </a:defRPr>
            </a:lvl2pPr>
            <a:lvl3pPr marL="1143000" indent="-228600" eaLnBrk="0" hangingPunct="0">
              <a:defRPr sz="2800">
                <a:solidFill>
                  <a:srgbClr val="FFFF00"/>
                </a:solidFill>
                <a:latin typeface="Garamond" pitchFamily="18" charset="0"/>
                <a:ea typeface="黑体" pitchFamily="49" charset="-122"/>
              </a:defRPr>
            </a:lvl3pPr>
            <a:lvl4pPr marL="1600200" indent="-228600" eaLnBrk="0" hangingPunct="0">
              <a:defRPr sz="2800">
                <a:solidFill>
                  <a:srgbClr val="FFFF00"/>
                </a:solidFill>
                <a:latin typeface="Garamond" pitchFamily="18" charset="0"/>
                <a:ea typeface="黑体" pitchFamily="49" charset="-122"/>
              </a:defRPr>
            </a:lvl4pPr>
            <a:lvl5pPr marL="2057400" indent="-228600" eaLnBrk="0" hangingPunct="0">
              <a:defRPr sz="2800">
                <a:solidFill>
                  <a:srgbClr val="FFFF00"/>
                </a:solidFill>
                <a:latin typeface="Garamond" pitchFamily="18" charset="0"/>
                <a:ea typeface="黑体" pitchFamily="49" charset="-122"/>
              </a:defRPr>
            </a:lvl5pPr>
            <a:lvl6pPr marL="2514600" indent="-228600" eaLnBrk="0" fontAlgn="base" hangingPunct="0">
              <a:spcBef>
                <a:spcPct val="0"/>
              </a:spcBef>
              <a:spcAft>
                <a:spcPct val="0"/>
              </a:spcAft>
              <a:defRPr sz="2800">
                <a:solidFill>
                  <a:srgbClr val="FFFF00"/>
                </a:solidFill>
                <a:latin typeface="Garamond" pitchFamily="18" charset="0"/>
                <a:ea typeface="黑体" pitchFamily="49" charset="-122"/>
              </a:defRPr>
            </a:lvl6pPr>
            <a:lvl7pPr marL="2971800" indent="-228600" eaLnBrk="0" fontAlgn="base" hangingPunct="0">
              <a:spcBef>
                <a:spcPct val="0"/>
              </a:spcBef>
              <a:spcAft>
                <a:spcPct val="0"/>
              </a:spcAft>
              <a:defRPr sz="2800">
                <a:solidFill>
                  <a:srgbClr val="FFFF00"/>
                </a:solidFill>
                <a:latin typeface="Garamond" pitchFamily="18" charset="0"/>
                <a:ea typeface="黑体" pitchFamily="49" charset="-122"/>
              </a:defRPr>
            </a:lvl7pPr>
            <a:lvl8pPr marL="3429000" indent="-228600" eaLnBrk="0" fontAlgn="base" hangingPunct="0">
              <a:spcBef>
                <a:spcPct val="0"/>
              </a:spcBef>
              <a:spcAft>
                <a:spcPct val="0"/>
              </a:spcAft>
              <a:defRPr sz="2800">
                <a:solidFill>
                  <a:srgbClr val="FFFF00"/>
                </a:solidFill>
                <a:latin typeface="Garamond" pitchFamily="18" charset="0"/>
                <a:ea typeface="黑体" pitchFamily="49" charset="-122"/>
              </a:defRPr>
            </a:lvl8pPr>
            <a:lvl9pPr marL="3886200" indent="-228600" eaLnBrk="0" fontAlgn="base" hangingPunct="0">
              <a:spcBef>
                <a:spcPct val="0"/>
              </a:spcBef>
              <a:spcAft>
                <a:spcPct val="0"/>
              </a:spcAft>
              <a:defRPr sz="2800">
                <a:solidFill>
                  <a:srgbClr val="FFFF00"/>
                </a:solidFill>
                <a:latin typeface="Garamond" pitchFamily="18" charset="0"/>
                <a:ea typeface="黑体" pitchFamily="49" charset="-122"/>
              </a:defRPr>
            </a:lvl9pPr>
          </a:lstStyle>
          <a:p>
            <a:pPr eaLnBrk="1" hangingPunct="1"/>
            <a:fld id="{4912784C-43D9-4777-B962-792019177848}" type="slidenum">
              <a:rPr lang="en-US" altLang="zh-CN" sz="1200" smtClean="0">
                <a:solidFill>
                  <a:schemeClr val="tx1"/>
                </a:solidFill>
                <a:latin typeface="Times New Roman" pitchFamily="18" charset="0"/>
              </a:rPr>
              <a:pPr eaLnBrk="1" hangingPunct="1"/>
              <a:t>21</a:t>
            </a:fld>
            <a:endParaRPr lang="en-US" altLang="zh-CN" sz="1200">
              <a:solidFill>
                <a:schemeClr val="tx1"/>
              </a:solidFill>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300" dirty="0">
                <a:ea typeface="黑体" pitchFamily="49" charset="-122"/>
              </a:rPr>
              <a:t>请以此模板形式提供素材，可以配图或视频</a:t>
            </a:r>
            <a:endParaRPr lang="zh-CN" altLang="zh-CN" sz="1300" dirty="0">
              <a:ea typeface="黑体" pitchFamily="49" charset="-122"/>
            </a:endParaRPr>
          </a:p>
        </p:txBody>
      </p:sp>
    </p:spTree>
    <p:extLst>
      <p:ext uri="{BB962C8B-B14F-4D97-AF65-F5344CB8AC3E}">
        <p14:creationId xmlns:p14="http://schemas.microsoft.com/office/powerpoint/2010/main" val="1743333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FFFF00"/>
                </a:solidFill>
                <a:latin typeface="Garamond" pitchFamily="18" charset="0"/>
                <a:ea typeface="黑体" pitchFamily="49" charset="-122"/>
              </a:defRPr>
            </a:lvl1pPr>
            <a:lvl2pPr marL="742950" indent="-285750" eaLnBrk="0" hangingPunct="0">
              <a:defRPr sz="2800">
                <a:solidFill>
                  <a:srgbClr val="FFFF00"/>
                </a:solidFill>
                <a:latin typeface="Garamond" pitchFamily="18" charset="0"/>
                <a:ea typeface="黑体" pitchFamily="49" charset="-122"/>
              </a:defRPr>
            </a:lvl2pPr>
            <a:lvl3pPr marL="1143000" indent="-228600" eaLnBrk="0" hangingPunct="0">
              <a:defRPr sz="2800">
                <a:solidFill>
                  <a:srgbClr val="FFFF00"/>
                </a:solidFill>
                <a:latin typeface="Garamond" pitchFamily="18" charset="0"/>
                <a:ea typeface="黑体" pitchFamily="49" charset="-122"/>
              </a:defRPr>
            </a:lvl3pPr>
            <a:lvl4pPr marL="1600200" indent="-228600" eaLnBrk="0" hangingPunct="0">
              <a:defRPr sz="2800">
                <a:solidFill>
                  <a:srgbClr val="FFFF00"/>
                </a:solidFill>
                <a:latin typeface="Garamond" pitchFamily="18" charset="0"/>
                <a:ea typeface="黑体" pitchFamily="49" charset="-122"/>
              </a:defRPr>
            </a:lvl4pPr>
            <a:lvl5pPr marL="2057400" indent="-228600" eaLnBrk="0" hangingPunct="0">
              <a:defRPr sz="2800">
                <a:solidFill>
                  <a:srgbClr val="FFFF00"/>
                </a:solidFill>
                <a:latin typeface="Garamond" pitchFamily="18" charset="0"/>
                <a:ea typeface="黑体" pitchFamily="49" charset="-122"/>
              </a:defRPr>
            </a:lvl5pPr>
            <a:lvl6pPr marL="2514600" indent="-228600" eaLnBrk="0" fontAlgn="base" hangingPunct="0">
              <a:spcBef>
                <a:spcPct val="0"/>
              </a:spcBef>
              <a:spcAft>
                <a:spcPct val="0"/>
              </a:spcAft>
              <a:defRPr sz="2800">
                <a:solidFill>
                  <a:srgbClr val="FFFF00"/>
                </a:solidFill>
                <a:latin typeface="Garamond" pitchFamily="18" charset="0"/>
                <a:ea typeface="黑体" pitchFamily="49" charset="-122"/>
              </a:defRPr>
            </a:lvl6pPr>
            <a:lvl7pPr marL="2971800" indent="-228600" eaLnBrk="0" fontAlgn="base" hangingPunct="0">
              <a:spcBef>
                <a:spcPct val="0"/>
              </a:spcBef>
              <a:spcAft>
                <a:spcPct val="0"/>
              </a:spcAft>
              <a:defRPr sz="2800">
                <a:solidFill>
                  <a:srgbClr val="FFFF00"/>
                </a:solidFill>
                <a:latin typeface="Garamond" pitchFamily="18" charset="0"/>
                <a:ea typeface="黑体" pitchFamily="49" charset="-122"/>
              </a:defRPr>
            </a:lvl7pPr>
            <a:lvl8pPr marL="3429000" indent="-228600" eaLnBrk="0" fontAlgn="base" hangingPunct="0">
              <a:spcBef>
                <a:spcPct val="0"/>
              </a:spcBef>
              <a:spcAft>
                <a:spcPct val="0"/>
              </a:spcAft>
              <a:defRPr sz="2800">
                <a:solidFill>
                  <a:srgbClr val="FFFF00"/>
                </a:solidFill>
                <a:latin typeface="Garamond" pitchFamily="18" charset="0"/>
                <a:ea typeface="黑体" pitchFamily="49" charset="-122"/>
              </a:defRPr>
            </a:lvl8pPr>
            <a:lvl9pPr marL="3886200" indent="-228600" eaLnBrk="0" fontAlgn="base" hangingPunct="0">
              <a:spcBef>
                <a:spcPct val="0"/>
              </a:spcBef>
              <a:spcAft>
                <a:spcPct val="0"/>
              </a:spcAft>
              <a:defRPr sz="2800">
                <a:solidFill>
                  <a:srgbClr val="FFFF00"/>
                </a:solidFill>
                <a:latin typeface="Garamond" pitchFamily="18" charset="0"/>
                <a:ea typeface="黑体" pitchFamily="49" charset="-122"/>
              </a:defRPr>
            </a:lvl9pPr>
          </a:lstStyle>
          <a:p>
            <a:pPr eaLnBrk="1" hangingPunct="1"/>
            <a:fld id="{4912784C-43D9-4777-B962-792019177848}" type="slidenum">
              <a:rPr lang="en-US" altLang="zh-CN" sz="1200" smtClean="0">
                <a:solidFill>
                  <a:schemeClr val="tx1"/>
                </a:solidFill>
                <a:latin typeface="Times New Roman" pitchFamily="18" charset="0"/>
              </a:rPr>
              <a:pPr eaLnBrk="1" hangingPunct="1"/>
              <a:t>22</a:t>
            </a:fld>
            <a:endParaRPr lang="en-US" altLang="zh-CN" sz="1200">
              <a:solidFill>
                <a:schemeClr val="tx1"/>
              </a:solidFill>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300" dirty="0">
                <a:ea typeface="黑体" pitchFamily="49" charset="-122"/>
              </a:rPr>
              <a:t>请以此模板形式提供素材，可以配图或视频</a:t>
            </a:r>
            <a:endParaRPr lang="zh-CN" altLang="zh-CN" sz="1300" dirty="0">
              <a:ea typeface="黑体" pitchFamily="49" charset="-122"/>
            </a:endParaRPr>
          </a:p>
        </p:txBody>
      </p:sp>
    </p:spTree>
    <p:extLst>
      <p:ext uri="{BB962C8B-B14F-4D97-AF65-F5344CB8AC3E}">
        <p14:creationId xmlns:p14="http://schemas.microsoft.com/office/powerpoint/2010/main" val="924258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FFFF00"/>
                </a:solidFill>
                <a:latin typeface="Garamond" pitchFamily="18" charset="0"/>
                <a:ea typeface="黑体" pitchFamily="49" charset="-122"/>
              </a:defRPr>
            </a:lvl1pPr>
            <a:lvl2pPr marL="742950" indent="-285750" eaLnBrk="0" hangingPunct="0">
              <a:defRPr sz="2800">
                <a:solidFill>
                  <a:srgbClr val="FFFF00"/>
                </a:solidFill>
                <a:latin typeface="Garamond" pitchFamily="18" charset="0"/>
                <a:ea typeface="黑体" pitchFamily="49" charset="-122"/>
              </a:defRPr>
            </a:lvl2pPr>
            <a:lvl3pPr marL="1143000" indent="-228600" eaLnBrk="0" hangingPunct="0">
              <a:defRPr sz="2800">
                <a:solidFill>
                  <a:srgbClr val="FFFF00"/>
                </a:solidFill>
                <a:latin typeface="Garamond" pitchFamily="18" charset="0"/>
                <a:ea typeface="黑体" pitchFamily="49" charset="-122"/>
              </a:defRPr>
            </a:lvl3pPr>
            <a:lvl4pPr marL="1600200" indent="-228600" eaLnBrk="0" hangingPunct="0">
              <a:defRPr sz="2800">
                <a:solidFill>
                  <a:srgbClr val="FFFF00"/>
                </a:solidFill>
                <a:latin typeface="Garamond" pitchFamily="18" charset="0"/>
                <a:ea typeface="黑体" pitchFamily="49" charset="-122"/>
              </a:defRPr>
            </a:lvl4pPr>
            <a:lvl5pPr marL="2057400" indent="-228600" eaLnBrk="0" hangingPunct="0">
              <a:defRPr sz="2800">
                <a:solidFill>
                  <a:srgbClr val="FFFF00"/>
                </a:solidFill>
                <a:latin typeface="Garamond" pitchFamily="18" charset="0"/>
                <a:ea typeface="黑体" pitchFamily="49" charset="-122"/>
              </a:defRPr>
            </a:lvl5pPr>
            <a:lvl6pPr marL="2514600" indent="-228600" eaLnBrk="0" fontAlgn="base" hangingPunct="0">
              <a:spcBef>
                <a:spcPct val="0"/>
              </a:spcBef>
              <a:spcAft>
                <a:spcPct val="0"/>
              </a:spcAft>
              <a:defRPr sz="2800">
                <a:solidFill>
                  <a:srgbClr val="FFFF00"/>
                </a:solidFill>
                <a:latin typeface="Garamond" pitchFamily="18" charset="0"/>
                <a:ea typeface="黑体" pitchFamily="49" charset="-122"/>
              </a:defRPr>
            </a:lvl6pPr>
            <a:lvl7pPr marL="2971800" indent="-228600" eaLnBrk="0" fontAlgn="base" hangingPunct="0">
              <a:spcBef>
                <a:spcPct val="0"/>
              </a:spcBef>
              <a:spcAft>
                <a:spcPct val="0"/>
              </a:spcAft>
              <a:defRPr sz="2800">
                <a:solidFill>
                  <a:srgbClr val="FFFF00"/>
                </a:solidFill>
                <a:latin typeface="Garamond" pitchFamily="18" charset="0"/>
                <a:ea typeface="黑体" pitchFamily="49" charset="-122"/>
              </a:defRPr>
            </a:lvl7pPr>
            <a:lvl8pPr marL="3429000" indent="-228600" eaLnBrk="0" fontAlgn="base" hangingPunct="0">
              <a:spcBef>
                <a:spcPct val="0"/>
              </a:spcBef>
              <a:spcAft>
                <a:spcPct val="0"/>
              </a:spcAft>
              <a:defRPr sz="2800">
                <a:solidFill>
                  <a:srgbClr val="FFFF00"/>
                </a:solidFill>
                <a:latin typeface="Garamond" pitchFamily="18" charset="0"/>
                <a:ea typeface="黑体" pitchFamily="49" charset="-122"/>
              </a:defRPr>
            </a:lvl8pPr>
            <a:lvl9pPr marL="3886200" indent="-228600" eaLnBrk="0" fontAlgn="base" hangingPunct="0">
              <a:spcBef>
                <a:spcPct val="0"/>
              </a:spcBef>
              <a:spcAft>
                <a:spcPct val="0"/>
              </a:spcAft>
              <a:defRPr sz="2800">
                <a:solidFill>
                  <a:srgbClr val="FFFF00"/>
                </a:solidFill>
                <a:latin typeface="Garamond" pitchFamily="18" charset="0"/>
                <a:ea typeface="黑体" pitchFamily="49" charset="-122"/>
              </a:defRPr>
            </a:lvl9pPr>
          </a:lstStyle>
          <a:p>
            <a:pPr eaLnBrk="1" hangingPunct="1"/>
            <a:fld id="{4912784C-43D9-4777-B962-792019177848}" type="slidenum">
              <a:rPr lang="en-US" altLang="zh-CN" sz="1200" smtClean="0">
                <a:solidFill>
                  <a:schemeClr val="tx1"/>
                </a:solidFill>
                <a:latin typeface="Times New Roman" pitchFamily="18" charset="0"/>
              </a:rPr>
              <a:pPr eaLnBrk="1" hangingPunct="1"/>
              <a:t>23</a:t>
            </a:fld>
            <a:endParaRPr lang="en-US" altLang="zh-CN" sz="1200">
              <a:solidFill>
                <a:schemeClr val="tx1"/>
              </a:solidFill>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300" dirty="0">
                <a:ea typeface="黑体" pitchFamily="49" charset="-122"/>
              </a:rPr>
              <a:t>请以此模板形式提供素材，可以配图或视频</a:t>
            </a:r>
            <a:endParaRPr lang="zh-CN" altLang="zh-CN" sz="1300" dirty="0">
              <a:ea typeface="黑体" pitchFamily="49" charset="-122"/>
            </a:endParaRPr>
          </a:p>
        </p:txBody>
      </p:sp>
    </p:spTree>
    <p:extLst>
      <p:ext uri="{BB962C8B-B14F-4D97-AF65-F5344CB8AC3E}">
        <p14:creationId xmlns:p14="http://schemas.microsoft.com/office/powerpoint/2010/main" val="385720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FFFF00"/>
                </a:solidFill>
                <a:latin typeface="Garamond" pitchFamily="18" charset="0"/>
                <a:ea typeface="黑体" pitchFamily="49" charset="-122"/>
              </a:defRPr>
            </a:lvl1pPr>
            <a:lvl2pPr marL="742950" indent="-285750" eaLnBrk="0" hangingPunct="0">
              <a:defRPr sz="2800">
                <a:solidFill>
                  <a:srgbClr val="FFFF00"/>
                </a:solidFill>
                <a:latin typeface="Garamond" pitchFamily="18" charset="0"/>
                <a:ea typeface="黑体" pitchFamily="49" charset="-122"/>
              </a:defRPr>
            </a:lvl2pPr>
            <a:lvl3pPr marL="1143000" indent="-228600" eaLnBrk="0" hangingPunct="0">
              <a:defRPr sz="2800">
                <a:solidFill>
                  <a:srgbClr val="FFFF00"/>
                </a:solidFill>
                <a:latin typeface="Garamond" pitchFamily="18" charset="0"/>
                <a:ea typeface="黑体" pitchFamily="49" charset="-122"/>
              </a:defRPr>
            </a:lvl3pPr>
            <a:lvl4pPr marL="1600200" indent="-228600" eaLnBrk="0" hangingPunct="0">
              <a:defRPr sz="2800">
                <a:solidFill>
                  <a:srgbClr val="FFFF00"/>
                </a:solidFill>
                <a:latin typeface="Garamond" pitchFamily="18" charset="0"/>
                <a:ea typeface="黑体" pitchFamily="49" charset="-122"/>
              </a:defRPr>
            </a:lvl4pPr>
            <a:lvl5pPr marL="2057400" indent="-228600" eaLnBrk="0" hangingPunct="0">
              <a:defRPr sz="2800">
                <a:solidFill>
                  <a:srgbClr val="FFFF00"/>
                </a:solidFill>
                <a:latin typeface="Garamond" pitchFamily="18" charset="0"/>
                <a:ea typeface="黑体" pitchFamily="49" charset="-122"/>
              </a:defRPr>
            </a:lvl5pPr>
            <a:lvl6pPr marL="2514600" indent="-228600" eaLnBrk="0" fontAlgn="base" hangingPunct="0">
              <a:spcBef>
                <a:spcPct val="0"/>
              </a:spcBef>
              <a:spcAft>
                <a:spcPct val="0"/>
              </a:spcAft>
              <a:defRPr sz="2800">
                <a:solidFill>
                  <a:srgbClr val="FFFF00"/>
                </a:solidFill>
                <a:latin typeface="Garamond" pitchFamily="18" charset="0"/>
                <a:ea typeface="黑体" pitchFamily="49" charset="-122"/>
              </a:defRPr>
            </a:lvl6pPr>
            <a:lvl7pPr marL="2971800" indent="-228600" eaLnBrk="0" fontAlgn="base" hangingPunct="0">
              <a:spcBef>
                <a:spcPct val="0"/>
              </a:spcBef>
              <a:spcAft>
                <a:spcPct val="0"/>
              </a:spcAft>
              <a:defRPr sz="2800">
                <a:solidFill>
                  <a:srgbClr val="FFFF00"/>
                </a:solidFill>
                <a:latin typeface="Garamond" pitchFamily="18" charset="0"/>
                <a:ea typeface="黑体" pitchFamily="49" charset="-122"/>
              </a:defRPr>
            </a:lvl7pPr>
            <a:lvl8pPr marL="3429000" indent="-228600" eaLnBrk="0" fontAlgn="base" hangingPunct="0">
              <a:spcBef>
                <a:spcPct val="0"/>
              </a:spcBef>
              <a:spcAft>
                <a:spcPct val="0"/>
              </a:spcAft>
              <a:defRPr sz="2800">
                <a:solidFill>
                  <a:srgbClr val="FFFF00"/>
                </a:solidFill>
                <a:latin typeface="Garamond" pitchFamily="18" charset="0"/>
                <a:ea typeface="黑体" pitchFamily="49" charset="-122"/>
              </a:defRPr>
            </a:lvl8pPr>
            <a:lvl9pPr marL="3886200" indent="-228600" eaLnBrk="0" fontAlgn="base" hangingPunct="0">
              <a:spcBef>
                <a:spcPct val="0"/>
              </a:spcBef>
              <a:spcAft>
                <a:spcPct val="0"/>
              </a:spcAft>
              <a:defRPr sz="2800">
                <a:solidFill>
                  <a:srgbClr val="FFFF00"/>
                </a:solidFill>
                <a:latin typeface="Garamond" pitchFamily="18" charset="0"/>
                <a:ea typeface="黑体" pitchFamily="49" charset="-122"/>
              </a:defRPr>
            </a:lvl9pPr>
          </a:lstStyle>
          <a:p>
            <a:pPr eaLnBrk="1" hangingPunct="1"/>
            <a:fld id="{4912784C-43D9-4777-B962-792019177848}" type="slidenum">
              <a:rPr lang="en-US" altLang="zh-CN" sz="1200" smtClean="0">
                <a:solidFill>
                  <a:schemeClr val="tx1"/>
                </a:solidFill>
                <a:latin typeface="Times New Roman" pitchFamily="18" charset="0"/>
              </a:rPr>
              <a:pPr eaLnBrk="1" hangingPunct="1"/>
              <a:t>4</a:t>
            </a:fld>
            <a:endParaRPr lang="en-US" altLang="zh-CN" sz="1200">
              <a:solidFill>
                <a:schemeClr val="tx1"/>
              </a:solidFill>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300" dirty="0">
                <a:ea typeface="黑体" pitchFamily="49" charset="-122"/>
              </a:rPr>
              <a:t>请以此模板形式提供素材，可以配图或视频</a:t>
            </a:r>
            <a:endParaRPr lang="zh-CN" altLang="zh-CN" sz="1300" dirty="0">
              <a:ea typeface="黑体" pitchFamily="49" charset="-122"/>
            </a:endParaRPr>
          </a:p>
        </p:txBody>
      </p:sp>
    </p:spTree>
    <p:extLst>
      <p:ext uri="{BB962C8B-B14F-4D97-AF65-F5344CB8AC3E}">
        <p14:creationId xmlns:p14="http://schemas.microsoft.com/office/powerpoint/2010/main" val="2351910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FFFF00"/>
                </a:solidFill>
                <a:latin typeface="Garamond" pitchFamily="18" charset="0"/>
                <a:ea typeface="黑体" pitchFamily="49" charset="-122"/>
              </a:defRPr>
            </a:lvl1pPr>
            <a:lvl2pPr marL="742950" indent="-285750" eaLnBrk="0" hangingPunct="0">
              <a:defRPr sz="2800">
                <a:solidFill>
                  <a:srgbClr val="FFFF00"/>
                </a:solidFill>
                <a:latin typeface="Garamond" pitchFamily="18" charset="0"/>
                <a:ea typeface="黑体" pitchFamily="49" charset="-122"/>
              </a:defRPr>
            </a:lvl2pPr>
            <a:lvl3pPr marL="1143000" indent="-228600" eaLnBrk="0" hangingPunct="0">
              <a:defRPr sz="2800">
                <a:solidFill>
                  <a:srgbClr val="FFFF00"/>
                </a:solidFill>
                <a:latin typeface="Garamond" pitchFamily="18" charset="0"/>
                <a:ea typeface="黑体" pitchFamily="49" charset="-122"/>
              </a:defRPr>
            </a:lvl3pPr>
            <a:lvl4pPr marL="1600200" indent="-228600" eaLnBrk="0" hangingPunct="0">
              <a:defRPr sz="2800">
                <a:solidFill>
                  <a:srgbClr val="FFFF00"/>
                </a:solidFill>
                <a:latin typeface="Garamond" pitchFamily="18" charset="0"/>
                <a:ea typeface="黑体" pitchFamily="49" charset="-122"/>
              </a:defRPr>
            </a:lvl4pPr>
            <a:lvl5pPr marL="2057400" indent="-228600" eaLnBrk="0" hangingPunct="0">
              <a:defRPr sz="2800">
                <a:solidFill>
                  <a:srgbClr val="FFFF00"/>
                </a:solidFill>
                <a:latin typeface="Garamond" pitchFamily="18" charset="0"/>
                <a:ea typeface="黑体" pitchFamily="49" charset="-122"/>
              </a:defRPr>
            </a:lvl5pPr>
            <a:lvl6pPr marL="2514600" indent="-228600" eaLnBrk="0" fontAlgn="base" hangingPunct="0">
              <a:spcBef>
                <a:spcPct val="0"/>
              </a:spcBef>
              <a:spcAft>
                <a:spcPct val="0"/>
              </a:spcAft>
              <a:defRPr sz="2800">
                <a:solidFill>
                  <a:srgbClr val="FFFF00"/>
                </a:solidFill>
                <a:latin typeface="Garamond" pitchFamily="18" charset="0"/>
                <a:ea typeface="黑体" pitchFamily="49" charset="-122"/>
              </a:defRPr>
            </a:lvl6pPr>
            <a:lvl7pPr marL="2971800" indent="-228600" eaLnBrk="0" fontAlgn="base" hangingPunct="0">
              <a:spcBef>
                <a:spcPct val="0"/>
              </a:spcBef>
              <a:spcAft>
                <a:spcPct val="0"/>
              </a:spcAft>
              <a:defRPr sz="2800">
                <a:solidFill>
                  <a:srgbClr val="FFFF00"/>
                </a:solidFill>
                <a:latin typeface="Garamond" pitchFamily="18" charset="0"/>
                <a:ea typeface="黑体" pitchFamily="49" charset="-122"/>
              </a:defRPr>
            </a:lvl7pPr>
            <a:lvl8pPr marL="3429000" indent="-228600" eaLnBrk="0" fontAlgn="base" hangingPunct="0">
              <a:spcBef>
                <a:spcPct val="0"/>
              </a:spcBef>
              <a:spcAft>
                <a:spcPct val="0"/>
              </a:spcAft>
              <a:defRPr sz="2800">
                <a:solidFill>
                  <a:srgbClr val="FFFF00"/>
                </a:solidFill>
                <a:latin typeface="Garamond" pitchFamily="18" charset="0"/>
                <a:ea typeface="黑体" pitchFamily="49" charset="-122"/>
              </a:defRPr>
            </a:lvl8pPr>
            <a:lvl9pPr marL="3886200" indent="-228600" eaLnBrk="0" fontAlgn="base" hangingPunct="0">
              <a:spcBef>
                <a:spcPct val="0"/>
              </a:spcBef>
              <a:spcAft>
                <a:spcPct val="0"/>
              </a:spcAft>
              <a:defRPr sz="2800">
                <a:solidFill>
                  <a:srgbClr val="FFFF00"/>
                </a:solidFill>
                <a:latin typeface="Garamond" pitchFamily="18" charset="0"/>
                <a:ea typeface="黑体" pitchFamily="49" charset="-122"/>
              </a:defRPr>
            </a:lvl9pPr>
          </a:lstStyle>
          <a:p>
            <a:pPr eaLnBrk="1" hangingPunct="1"/>
            <a:fld id="{4912784C-43D9-4777-B962-792019177848}" type="slidenum">
              <a:rPr lang="en-US" altLang="zh-CN" sz="1200" smtClean="0">
                <a:solidFill>
                  <a:schemeClr val="tx1"/>
                </a:solidFill>
                <a:latin typeface="Times New Roman" pitchFamily="18" charset="0"/>
              </a:rPr>
              <a:pPr eaLnBrk="1" hangingPunct="1"/>
              <a:t>5</a:t>
            </a:fld>
            <a:endParaRPr lang="en-US" altLang="zh-CN" sz="1200">
              <a:solidFill>
                <a:schemeClr val="tx1"/>
              </a:solidFill>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300" dirty="0">
                <a:ea typeface="黑体" pitchFamily="49" charset="-122"/>
              </a:rPr>
              <a:t>请以此模板形式提供素材，可以配图或视频</a:t>
            </a:r>
            <a:endParaRPr lang="zh-CN" altLang="zh-CN" sz="1300" dirty="0">
              <a:ea typeface="黑体" pitchFamily="49" charset="-122"/>
            </a:endParaRPr>
          </a:p>
        </p:txBody>
      </p:sp>
    </p:spTree>
    <p:extLst>
      <p:ext uri="{BB962C8B-B14F-4D97-AF65-F5344CB8AC3E}">
        <p14:creationId xmlns:p14="http://schemas.microsoft.com/office/powerpoint/2010/main" val="1895121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实体模型研究室</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t>环境绘制研究室</a:t>
            </a: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t>视觉图像研究室</a:t>
            </a: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p>
          <a:p>
            <a:endParaRPr lang="en-US" dirty="0"/>
          </a:p>
        </p:txBody>
      </p:sp>
      <p:sp>
        <p:nvSpPr>
          <p:cNvPr id="4" name="Slide Number Placeholder 3"/>
          <p:cNvSpPr>
            <a:spLocks noGrp="1"/>
          </p:cNvSpPr>
          <p:nvPr>
            <p:ph type="sldNum" sz="quarter" idx="5"/>
          </p:nvPr>
        </p:nvSpPr>
        <p:spPr/>
        <p:txBody>
          <a:bodyPr/>
          <a:lstStyle/>
          <a:p>
            <a:pPr>
              <a:defRPr/>
            </a:pPr>
            <a:fld id="{0CE43EAE-C5E8-43DB-805D-EE0EAC58D8F3}" type="slidenum">
              <a:rPr lang="en-US" altLang="zh-CN" smtClean="0"/>
              <a:pPr>
                <a:defRPr/>
              </a:pPr>
              <a:t>6</a:t>
            </a:fld>
            <a:endParaRPr lang="en-US" altLang="zh-CN" dirty="0"/>
          </a:p>
        </p:txBody>
      </p:sp>
    </p:spTree>
    <p:extLst>
      <p:ext uri="{BB962C8B-B14F-4D97-AF65-F5344CB8AC3E}">
        <p14:creationId xmlns:p14="http://schemas.microsoft.com/office/powerpoint/2010/main" val="147129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FFFF00"/>
                </a:solidFill>
                <a:latin typeface="Garamond" pitchFamily="18" charset="0"/>
                <a:ea typeface="黑体" pitchFamily="49" charset="-122"/>
              </a:defRPr>
            </a:lvl1pPr>
            <a:lvl2pPr marL="742950" indent="-285750" eaLnBrk="0" hangingPunct="0">
              <a:defRPr sz="2800">
                <a:solidFill>
                  <a:srgbClr val="FFFF00"/>
                </a:solidFill>
                <a:latin typeface="Garamond" pitchFamily="18" charset="0"/>
                <a:ea typeface="黑体" pitchFamily="49" charset="-122"/>
              </a:defRPr>
            </a:lvl2pPr>
            <a:lvl3pPr marL="1143000" indent="-228600" eaLnBrk="0" hangingPunct="0">
              <a:defRPr sz="2800">
                <a:solidFill>
                  <a:srgbClr val="FFFF00"/>
                </a:solidFill>
                <a:latin typeface="Garamond" pitchFamily="18" charset="0"/>
                <a:ea typeface="黑体" pitchFamily="49" charset="-122"/>
              </a:defRPr>
            </a:lvl3pPr>
            <a:lvl4pPr marL="1600200" indent="-228600" eaLnBrk="0" hangingPunct="0">
              <a:defRPr sz="2800">
                <a:solidFill>
                  <a:srgbClr val="FFFF00"/>
                </a:solidFill>
                <a:latin typeface="Garamond" pitchFamily="18" charset="0"/>
                <a:ea typeface="黑体" pitchFamily="49" charset="-122"/>
              </a:defRPr>
            </a:lvl4pPr>
            <a:lvl5pPr marL="2057400" indent="-228600" eaLnBrk="0" hangingPunct="0">
              <a:defRPr sz="2800">
                <a:solidFill>
                  <a:srgbClr val="FFFF00"/>
                </a:solidFill>
                <a:latin typeface="Garamond" pitchFamily="18" charset="0"/>
                <a:ea typeface="黑体" pitchFamily="49" charset="-122"/>
              </a:defRPr>
            </a:lvl5pPr>
            <a:lvl6pPr marL="2514600" indent="-228600" eaLnBrk="0" fontAlgn="base" hangingPunct="0">
              <a:spcBef>
                <a:spcPct val="0"/>
              </a:spcBef>
              <a:spcAft>
                <a:spcPct val="0"/>
              </a:spcAft>
              <a:defRPr sz="2800">
                <a:solidFill>
                  <a:srgbClr val="FFFF00"/>
                </a:solidFill>
                <a:latin typeface="Garamond" pitchFamily="18" charset="0"/>
                <a:ea typeface="黑体" pitchFamily="49" charset="-122"/>
              </a:defRPr>
            </a:lvl6pPr>
            <a:lvl7pPr marL="2971800" indent="-228600" eaLnBrk="0" fontAlgn="base" hangingPunct="0">
              <a:spcBef>
                <a:spcPct val="0"/>
              </a:spcBef>
              <a:spcAft>
                <a:spcPct val="0"/>
              </a:spcAft>
              <a:defRPr sz="2800">
                <a:solidFill>
                  <a:srgbClr val="FFFF00"/>
                </a:solidFill>
                <a:latin typeface="Garamond" pitchFamily="18" charset="0"/>
                <a:ea typeface="黑体" pitchFamily="49" charset="-122"/>
              </a:defRPr>
            </a:lvl7pPr>
            <a:lvl8pPr marL="3429000" indent="-228600" eaLnBrk="0" fontAlgn="base" hangingPunct="0">
              <a:spcBef>
                <a:spcPct val="0"/>
              </a:spcBef>
              <a:spcAft>
                <a:spcPct val="0"/>
              </a:spcAft>
              <a:defRPr sz="2800">
                <a:solidFill>
                  <a:srgbClr val="FFFF00"/>
                </a:solidFill>
                <a:latin typeface="Garamond" pitchFamily="18" charset="0"/>
                <a:ea typeface="黑体" pitchFamily="49" charset="-122"/>
              </a:defRPr>
            </a:lvl8pPr>
            <a:lvl9pPr marL="3886200" indent="-228600" eaLnBrk="0" fontAlgn="base" hangingPunct="0">
              <a:spcBef>
                <a:spcPct val="0"/>
              </a:spcBef>
              <a:spcAft>
                <a:spcPct val="0"/>
              </a:spcAft>
              <a:defRPr sz="2800">
                <a:solidFill>
                  <a:srgbClr val="FFFF00"/>
                </a:solidFill>
                <a:latin typeface="Garamond" pitchFamily="18" charset="0"/>
                <a:ea typeface="黑体" pitchFamily="49" charset="-122"/>
              </a:defRPr>
            </a:lvl9pPr>
          </a:lstStyle>
          <a:p>
            <a:pPr eaLnBrk="1" hangingPunct="1"/>
            <a:fld id="{4912784C-43D9-4777-B962-792019177848}" type="slidenum">
              <a:rPr lang="en-US" altLang="zh-CN" sz="1200" smtClean="0">
                <a:solidFill>
                  <a:schemeClr val="tx1"/>
                </a:solidFill>
                <a:latin typeface="Times New Roman" pitchFamily="18" charset="0"/>
              </a:rPr>
              <a:pPr eaLnBrk="1" hangingPunct="1"/>
              <a:t>7</a:t>
            </a:fld>
            <a:endParaRPr lang="en-US" altLang="zh-CN" sz="1200">
              <a:solidFill>
                <a:schemeClr val="tx1"/>
              </a:solidFill>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300" dirty="0">
                <a:ea typeface="黑体" pitchFamily="49" charset="-122"/>
              </a:rPr>
              <a:t>请以此模板形式提供素材，可以配图或视频</a:t>
            </a:r>
            <a:endParaRPr lang="zh-CN" altLang="zh-CN" sz="1300" dirty="0">
              <a:ea typeface="黑体" pitchFamily="49" charset="-122"/>
            </a:endParaRPr>
          </a:p>
        </p:txBody>
      </p:sp>
    </p:spTree>
    <p:extLst>
      <p:ext uri="{BB962C8B-B14F-4D97-AF65-F5344CB8AC3E}">
        <p14:creationId xmlns:p14="http://schemas.microsoft.com/office/powerpoint/2010/main" val="3483942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FFFF00"/>
                </a:solidFill>
                <a:latin typeface="Garamond" pitchFamily="18" charset="0"/>
                <a:ea typeface="黑体" pitchFamily="49" charset="-122"/>
              </a:defRPr>
            </a:lvl1pPr>
            <a:lvl2pPr marL="742950" indent="-285750" eaLnBrk="0" hangingPunct="0">
              <a:defRPr sz="2800">
                <a:solidFill>
                  <a:srgbClr val="FFFF00"/>
                </a:solidFill>
                <a:latin typeface="Garamond" pitchFamily="18" charset="0"/>
                <a:ea typeface="黑体" pitchFamily="49" charset="-122"/>
              </a:defRPr>
            </a:lvl2pPr>
            <a:lvl3pPr marL="1143000" indent="-228600" eaLnBrk="0" hangingPunct="0">
              <a:defRPr sz="2800">
                <a:solidFill>
                  <a:srgbClr val="FFFF00"/>
                </a:solidFill>
                <a:latin typeface="Garamond" pitchFamily="18" charset="0"/>
                <a:ea typeface="黑体" pitchFamily="49" charset="-122"/>
              </a:defRPr>
            </a:lvl3pPr>
            <a:lvl4pPr marL="1600200" indent="-228600" eaLnBrk="0" hangingPunct="0">
              <a:defRPr sz="2800">
                <a:solidFill>
                  <a:srgbClr val="FFFF00"/>
                </a:solidFill>
                <a:latin typeface="Garamond" pitchFamily="18" charset="0"/>
                <a:ea typeface="黑体" pitchFamily="49" charset="-122"/>
              </a:defRPr>
            </a:lvl4pPr>
            <a:lvl5pPr marL="2057400" indent="-228600" eaLnBrk="0" hangingPunct="0">
              <a:defRPr sz="2800">
                <a:solidFill>
                  <a:srgbClr val="FFFF00"/>
                </a:solidFill>
                <a:latin typeface="Garamond" pitchFamily="18" charset="0"/>
                <a:ea typeface="黑体" pitchFamily="49" charset="-122"/>
              </a:defRPr>
            </a:lvl5pPr>
            <a:lvl6pPr marL="2514600" indent="-228600" eaLnBrk="0" fontAlgn="base" hangingPunct="0">
              <a:spcBef>
                <a:spcPct val="0"/>
              </a:spcBef>
              <a:spcAft>
                <a:spcPct val="0"/>
              </a:spcAft>
              <a:defRPr sz="2800">
                <a:solidFill>
                  <a:srgbClr val="FFFF00"/>
                </a:solidFill>
                <a:latin typeface="Garamond" pitchFamily="18" charset="0"/>
                <a:ea typeface="黑体" pitchFamily="49" charset="-122"/>
              </a:defRPr>
            </a:lvl6pPr>
            <a:lvl7pPr marL="2971800" indent="-228600" eaLnBrk="0" fontAlgn="base" hangingPunct="0">
              <a:spcBef>
                <a:spcPct val="0"/>
              </a:spcBef>
              <a:spcAft>
                <a:spcPct val="0"/>
              </a:spcAft>
              <a:defRPr sz="2800">
                <a:solidFill>
                  <a:srgbClr val="FFFF00"/>
                </a:solidFill>
                <a:latin typeface="Garamond" pitchFamily="18" charset="0"/>
                <a:ea typeface="黑体" pitchFamily="49" charset="-122"/>
              </a:defRPr>
            </a:lvl7pPr>
            <a:lvl8pPr marL="3429000" indent="-228600" eaLnBrk="0" fontAlgn="base" hangingPunct="0">
              <a:spcBef>
                <a:spcPct val="0"/>
              </a:spcBef>
              <a:spcAft>
                <a:spcPct val="0"/>
              </a:spcAft>
              <a:defRPr sz="2800">
                <a:solidFill>
                  <a:srgbClr val="FFFF00"/>
                </a:solidFill>
                <a:latin typeface="Garamond" pitchFamily="18" charset="0"/>
                <a:ea typeface="黑体" pitchFamily="49" charset="-122"/>
              </a:defRPr>
            </a:lvl8pPr>
            <a:lvl9pPr marL="3886200" indent="-228600" eaLnBrk="0" fontAlgn="base" hangingPunct="0">
              <a:spcBef>
                <a:spcPct val="0"/>
              </a:spcBef>
              <a:spcAft>
                <a:spcPct val="0"/>
              </a:spcAft>
              <a:defRPr sz="2800">
                <a:solidFill>
                  <a:srgbClr val="FFFF00"/>
                </a:solidFill>
                <a:latin typeface="Garamond" pitchFamily="18" charset="0"/>
                <a:ea typeface="黑体" pitchFamily="49" charset="-122"/>
              </a:defRPr>
            </a:lvl9pPr>
          </a:lstStyle>
          <a:p>
            <a:pPr eaLnBrk="1" hangingPunct="1"/>
            <a:fld id="{4912784C-43D9-4777-B962-792019177848}" type="slidenum">
              <a:rPr lang="en-US" altLang="zh-CN" sz="1200" smtClean="0">
                <a:solidFill>
                  <a:schemeClr val="tx1"/>
                </a:solidFill>
                <a:latin typeface="Times New Roman" pitchFamily="18" charset="0"/>
              </a:rPr>
              <a:pPr eaLnBrk="1" hangingPunct="1"/>
              <a:t>8</a:t>
            </a:fld>
            <a:endParaRPr lang="en-US" altLang="zh-CN" sz="1200">
              <a:solidFill>
                <a:schemeClr val="tx1"/>
              </a:solidFill>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300" dirty="0">
                <a:ea typeface="黑体" pitchFamily="49" charset="-122"/>
              </a:rPr>
              <a:t>请以此模板形式提供素材，可以配图或视频</a:t>
            </a:r>
            <a:endParaRPr lang="zh-CN" altLang="zh-CN" sz="1300" dirty="0">
              <a:ea typeface="黑体" pitchFamily="49" charset="-122"/>
            </a:endParaRPr>
          </a:p>
        </p:txBody>
      </p:sp>
    </p:spTree>
    <p:extLst>
      <p:ext uri="{BB962C8B-B14F-4D97-AF65-F5344CB8AC3E}">
        <p14:creationId xmlns:p14="http://schemas.microsoft.com/office/powerpoint/2010/main" val="1179953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FFFF00"/>
                </a:solidFill>
                <a:latin typeface="Garamond" pitchFamily="18" charset="0"/>
                <a:ea typeface="黑体" pitchFamily="49" charset="-122"/>
              </a:defRPr>
            </a:lvl1pPr>
            <a:lvl2pPr marL="742950" indent="-285750" eaLnBrk="0" hangingPunct="0">
              <a:defRPr sz="2800">
                <a:solidFill>
                  <a:srgbClr val="FFFF00"/>
                </a:solidFill>
                <a:latin typeface="Garamond" pitchFamily="18" charset="0"/>
                <a:ea typeface="黑体" pitchFamily="49" charset="-122"/>
              </a:defRPr>
            </a:lvl2pPr>
            <a:lvl3pPr marL="1143000" indent="-228600" eaLnBrk="0" hangingPunct="0">
              <a:defRPr sz="2800">
                <a:solidFill>
                  <a:srgbClr val="FFFF00"/>
                </a:solidFill>
                <a:latin typeface="Garamond" pitchFamily="18" charset="0"/>
                <a:ea typeface="黑体" pitchFamily="49" charset="-122"/>
              </a:defRPr>
            </a:lvl3pPr>
            <a:lvl4pPr marL="1600200" indent="-228600" eaLnBrk="0" hangingPunct="0">
              <a:defRPr sz="2800">
                <a:solidFill>
                  <a:srgbClr val="FFFF00"/>
                </a:solidFill>
                <a:latin typeface="Garamond" pitchFamily="18" charset="0"/>
                <a:ea typeface="黑体" pitchFamily="49" charset="-122"/>
              </a:defRPr>
            </a:lvl4pPr>
            <a:lvl5pPr marL="2057400" indent="-228600" eaLnBrk="0" hangingPunct="0">
              <a:defRPr sz="2800">
                <a:solidFill>
                  <a:srgbClr val="FFFF00"/>
                </a:solidFill>
                <a:latin typeface="Garamond" pitchFamily="18" charset="0"/>
                <a:ea typeface="黑体" pitchFamily="49" charset="-122"/>
              </a:defRPr>
            </a:lvl5pPr>
            <a:lvl6pPr marL="2514600" indent="-228600" eaLnBrk="0" fontAlgn="base" hangingPunct="0">
              <a:spcBef>
                <a:spcPct val="0"/>
              </a:spcBef>
              <a:spcAft>
                <a:spcPct val="0"/>
              </a:spcAft>
              <a:defRPr sz="2800">
                <a:solidFill>
                  <a:srgbClr val="FFFF00"/>
                </a:solidFill>
                <a:latin typeface="Garamond" pitchFamily="18" charset="0"/>
                <a:ea typeface="黑体" pitchFamily="49" charset="-122"/>
              </a:defRPr>
            </a:lvl6pPr>
            <a:lvl7pPr marL="2971800" indent="-228600" eaLnBrk="0" fontAlgn="base" hangingPunct="0">
              <a:spcBef>
                <a:spcPct val="0"/>
              </a:spcBef>
              <a:spcAft>
                <a:spcPct val="0"/>
              </a:spcAft>
              <a:defRPr sz="2800">
                <a:solidFill>
                  <a:srgbClr val="FFFF00"/>
                </a:solidFill>
                <a:latin typeface="Garamond" pitchFamily="18" charset="0"/>
                <a:ea typeface="黑体" pitchFamily="49" charset="-122"/>
              </a:defRPr>
            </a:lvl7pPr>
            <a:lvl8pPr marL="3429000" indent="-228600" eaLnBrk="0" fontAlgn="base" hangingPunct="0">
              <a:spcBef>
                <a:spcPct val="0"/>
              </a:spcBef>
              <a:spcAft>
                <a:spcPct val="0"/>
              </a:spcAft>
              <a:defRPr sz="2800">
                <a:solidFill>
                  <a:srgbClr val="FFFF00"/>
                </a:solidFill>
                <a:latin typeface="Garamond" pitchFamily="18" charset="0"/>
                <a:ea typeface="黑体" pitchFamily="49" charset="-122"/>
              </a:defRPr>
            </a:lvl8pPr>
            <a:lvl9pPr marL="3886200" indent="-228600" eaLnBrk="0" fontAlgn="base" hangingPunct="0">
              <a:spcBef>
                <a:spcPct val="0"/>
              </a:spcBef>
              <a:spcAft>
                <a:spcPct val="0"/>
              </a:spcAft>
              <a:defRPr sz="2800">
                <a:solidFill>
                  <a:srgbClr val="FFFF00"/>
                </a:solidFill>
                <a:latin typeface="Garamond" pitchFamily="18" charset="0"/>
                <a:ea typeface="黑体" pitchFamily="49" charset="-122"/>
              </a:defRPr>
            </a:lvl9pPr>
          </a:lstStyle>
          <a:p>
            <a:pPr eaLnBrk="1" hangingPunct="1"/>
            <a:fld id="{4912784C-43D9-4777-B962-792019177848}" type="slidenum">
              <a:rPr lang="en-US" altLang="zh-CN" sz="1200" smtClean="0">
                <a:solidFill>
                  <a:schemeClr val="tx1"/>
                </a:solidFill>
                <a:latin typeface="Times New Roman" pitchFamily="18" charset="0"/>
              </a:rPr>
              <a:pPr eaLnBrk="1" hangingPunct="1"/>
              <a:t>9</a:t>
            </a:fld>
            <a:endParaRPr lang="en-US" altLang="zh-CN" sz="1200">
              <a:solidFill>
                <a:schemeClr val="tx1"/>
              </a:solidFill>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300" dirty="0">
                <a:ea typeface="黑体" pitchFamily="49" charset="-122"/>
              </a:rPr>
              <a:t>请以此模板形式提供素材，可以配图或视频</a:t>
            </a:r>
            <a:endParaRPr lang="zh-CN" altLang="zh-CN" sz="1300" dirty="0">
              <a:ea typeface="黑体" pitchFamily="49" charset="-122"/>
            </a:endParaRPr>
          </a:p>
        </p:txBody>
      </p:sp>
    </p:spTree>
    <p:extLst>
      <p:ext uri="{BB962C8B-B14F-4D97-AF65-F5344CB8AC3E}">
        <p14:creationId xmlns:p14="http://schemas.microsoft.com/office/powerpoint/2010/main" val="56694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实体模型研究室</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t>环境绘制研究室</a:t>
            </a: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t>视觉图像研究室</a:t>
            </a: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p>
          <a:p>
            <a:endParaRPr lang="en-US" dirty="0"/>
          </a:p>
        </p:txBody>
      </p:sp>
      <p:sp>
        <p:nvSpPr>
          <p:cNvPr id="4" name="Slide Number Placeholder 3"/>
          <p:cNvSpPr>
            <a:spLocks noGrp="1"/>
          </p:cNvSpPr>
          <p:nvPr>
            <p:ph type="sldNum" sz="quarter" idx="5"/>
          </p:nvPr>
        </p:nvSpPr>
        <p:spPr/>
        <p:txBody>
          <a:bodyPr/>
          <a:lstStyle/>
          <a:p>
            <a:pPr>
              <a:defRPr/>
            </a:pPr>
            <a:fld id="{0CE43EAE-C5E8-43DB-805D-EE0EAC58D8F3}" type="slidenum">
              <a:rPr lang="en-US" altLang="zh-CN" smtClean="0"/>
              <a:pPr>
                <a:defRPr/>
              </a:pPr>
              <a:t>10</a:t>
            </a:fld>
            <a:endParaRPr lang="en-US" altLang="zh-CN" dirty="0"/>
          </a:p>
        </p:txBody>
      </p:sp>
    </p:spTree>
    <p:extLst>
      <p:ext uri="{BB962C8B-B14F-4D97-AF65-F5344CB8AC3E}">
        <p14:creationId xmlns:p14="http://schemas.microsoft.com/office/powerpoint/2010/main" val="258866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4" descr="bar.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384175" y="1285875"/>
            <a:ext cx="875982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210" name="Rectangle 2"/>
          <p:cNvSpPr>
            <a:spLocks noGrp="1" noChangeArrowheads="1"/>
          </p:cNvSpPr>
          <p:nvPr>
            <p:ph type="ctrTitle"/>
          </p:nvPr>
        </p:nvSpPr>
        <p:spPr>
          <a:xfrm>
            <a:off x="685800" y="2286000"/>
            <a:ext cx="7772400" cy="1143000"/>
          </a:xfrm>
        </p:spPr>
        <p:txBody>
          <a:bodyPr/>
          <a:lstStyle>
            <a:lvl1pPr>
              <a:defRPr sz="4400">
                <a:solidFill>
                  <a:schemeClr val="accent2"/>
                </a:solidFill>
              </a:defRPr>
            </a:lvl1pPr>
          </a:lstStyle>
          <a:p>
            <a:r>
              <a:rPr lang="zh-CN" altLang="en-US" dirty="0"/>
              <a:t>单击此处编辑母版标题样式</a:t>
            </a:r>
          </a:p>
        </p:txBody>
      </p:sp>
      <p:sp>
        <p:nvSpPr>
          <p:cNvPr id="222211" name="Rectangle 3"/>
          <p:cNvSpPr>
            <a:spLocks noGrp="1" noChangeArrowheads="1"/>
          </p:cNvSpPr>
          <p:nvPr>
            <p:ph type="subTitle" idx="1"/>
          </p:nvPr>
        </p:nvSpPr>
        <p:spPr>
          <a:xfrm>
            <a:off x="1371600" y="3886200"/>
            <a:ext cx="6400800" cy="1752600"/>
          </a:xfrm>
        </p:spPr>
        <p:txBody>
          <a:bodyPr/>
          <a:lstStyle>
            <a:lvl1pPr marL="0" indent="0" algn="ctr">
              <a:buFontTx/>
              <a:buNone/>
              <a:defRPr sz="4000"/>
            </a:lvl1pPr>
          </a:lstStyle>
          <a:p>
            <a:r>
              <a:rPr lang="zh-CN" altLang="en-US" dirty="0"/>
              <a:t>单击此处编辑母版副标题样式</a:t>
            </a:r>
          </a:p>
        </p:txBody>
      </p:sp>
    </p:spTree>
    <p:extLst>
      <p:ext uri="{BB962C8B-B14F-4D97-AF65-F5344CB8AC3E}">
        <p14:creationId xmlns:p14="http://schemas.microsoft.com/office/powerpoint/2010/main" val="2339651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996693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932344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5117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96050" y="304800"/>
            <a:ext cx="1962150" cy="5791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04800"/>
            <a:ext cx="5734050" cy="5791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7460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4" descr="bar.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384175" y="1235075"/>
            <a:ext cx="875982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85806" y="71414"/>
            <a:ext cx="6629400" cy="1143000"/>
          </a:xfrm>
        </p:spPr>
        <p:txBody>
          <a:bodyPr/>
          <a:lstStyle>
            <a:lvl1pPr>
              <a:defRPr sz="4000" b="1"/>
            </a:lvl1pPr>
          </a:lstStyle>
          <a:p>
            <a:r>
              <a:rPr lang="zh-CN" altLang="en-US" dirty="0"/>
              <a:t>单击此处编辑母版标题样式</a:t>
            </a:r>
          </a:p>
        </p:txBody>
      </p:sp>
      <p:sp>
        <p:nvSpPr>
          <p:cNvPr id="3" name="内容占位符 2"/>
          <p:cNvSpPr>
            <a:spLocks noGrp="1"/>
          </p:cNvSpPr>
          <p:nvPr>
            <p:ph idx="1"/>
          </p:nvPr>
        </p:nvSpPr>
        <p:spPr>
          <a:xfrm>
            <a:off x="685800" y="1500174"/>
            <a:ext cx="7772400" cy="4857784"/>
          </a:xfrm>
        </p:spPr>
        <p:txBody>
          <a:bodyPr/>
          <a:lstStyle>
            <a:lvl1pPr>
              <a:buClr>
                <a:srgbClr val="000066"/>
              </a:buClr>
              <a:buSzPct val="80000"/>
              <a:buFont typeface="Wingdings" pitchFamily="2" charset="2"/>
              <a:buChar char="n"/>
              <a:defRPr sz="3200"/>
            </a:lvl1pPr>
            <a:lvl2pPr>
              <a:buClr>
                <a:srgbClr val="000066"/>
              </a:buClr>
              <a:buSzPct val="80000"/>
              <a:defRPr sz="2800"/>
            </a:lvl2pPr>
            <a:lvl3pPr>
              <a:buClr>
                <a:srgbClr val="000066"/>
              </a:buClr>
              <a:buSzPct val="80000"/>
              <a:defRPr sz="2400"/>
            </a:lvl3pPr>
            <a:lvl4pPr>
              <a:buClr>
                <a:srgbClr val="000066"/>
              </a:buClr>
              <a:buSzPct val="80000"/>
              <a:defRPr sz="2400"/>
            </a:lvl4pPr>
            <a:lvl5pPr>
              <a:buClr>
                <a:srgbClr val="000066"/>
              </a:buClr>
              <a:buSzPct val="80000"/>
              <a:defRPr sz="24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853360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pic>
        <p:nvPicPr>
          <p:cNvPr id="4" name="图片 4" descr="bar.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384175" y="1235075"/>
            <a:ext cx="875982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28596" y="71414"/>
            <a:ext cx="7500990" cy="1143000"/>
          </a:xfrm>
        </p:spPr>
        <p:txBody>
          <a:bodyPr/>
          <a:lstStyle>
            <a:lvl1pPr>
              <a:defRPr sz="4000" b="1"/>
            </a:lvl1pPr>
          </a:lstStyle>
          <a:p>
            <a:r>
              <a:rPr lang="zh-CN" altLang="en-US" dirty="0"/>
              <a:t>单击此处编辑母版标题样式</a:t>
            </a:r>
          </a:p>
        </p:txBody>
      </p:sp>
      <p:sp>
        <p:nvSpPr>
          <p:cNvPr id="3" name="内容占位符 2"/>
          <p:cNvSpPr>
            <a:spLocks noGrp="1"/>
          </p:cNvSpPr>
          <p:nvPr>
            <p:ph idx="1"/>
          </p:nvPr>
        </p:nvSpPr>
        <p:spPr>
          <a:xfrm>
            <a:off x="528590" y="1500174"/>
            <a:ext cx="8043938" cy="4857784"/>
          </a:xfrm>
        </p:spPr>
        <p:txBody>
          <a:bodyPr/>
          <a:lstStyle>
            <a:lvl1pPr>
              <a:buClr>
                <a:srgbClr val="000066"/>
              </a:buClr>
              <a:buSzPct val="80000"/>
              <a:buFont typeface="Wingdings" pitchFamily="2" charset="2"/>
              <a:buChar char="n"/>
              <a:defRPr sz="3200"/>
            </a:lvl1pPr>
            <a:lvl2pPr>
              <a:buClr>
                <a:srgbClr val="000066"/>
              </a:buClr>
              <a:buSzPct val="80000"/>
              <a:defRPr sz="2800"/>
            </a:lvl2pPr>
            <a:lvl3pPr>
              <a:buClr>
                <a:srgbClr val="000066"/>
              </a:buClr>
              <a:buSzPct val="80000"/>
              <a:defRPr sz="2400"/>
            </a:lvl3pPr>
            <a:lvl4pPr>
              <a:buClr>
                <a:srgbClr val="000066"/>
              </a:buClr>
              <a:buSzPct val="80000"/>
              <a:defRPr sz="2400"/>
            </a:lvl4pPr>
            <a:lvl5pPr>
              <a:buClr>
                <a:srgbClr val="000066"/>
              </a:buClr>
              <a:buSzPct val="80000"/>
              <a:defRPr sz="24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70035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4" name="图片 4" descr="bar.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384175" y="1235075"/>
            <a:ext cx="875982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28596" y="71414"/>
            <a:ext cx="6629400" cy="1143000"/>
          </a:xfrm>
        </p:spPr>
        <p:txBody>
          <a:bodyPr/>
          <a:lstStyle>
            <a:lvl1pPr>
              <a:defRPr sz="4000" b="1"/>
            </a:lvl1pPr>
          </a:lstStyle>
          <a:p>
            <a:r>
              <a:rPr lang="zh-CN" altLang="en-US" dirty="0"/>
              <a:t>单击此处编辑母版标题样式</a:t>
            </a:r>
          </a:p>
        </p:txBody>
      </p:sp>
      <p:sp>
        <p:nvSpPr>
          <p:cNvPr id="3" name="内容占位符 2"/>
          <p:cNvSpPr>
            <a:spLocks noGrp="1"/>
          </p:cNvSpPr>
          <p:nvPr>
            <p:ph idx="1"/>
          </p:nvPr>
        </p:nvSpPr>
        <p:spPr>
          <a:xfrm>
            <a:off x="685800" y="1643050"/>
            <a:ext cx="7772400" cy="4857784"/>
          </a:xfrm>
        </p:spPr>
        <p:txBody>
          <a:bodyPr/>
          <a:lstStyle>
            <a:lvl1pPr>
              <a:buClr>
                <a:srgbClr val="000066"/>
              </a:buClr>
              <a:buSzPct val="80000"/>
              <a:buFont typeface="Wingdings" pitchFamily="2" charset="2"/>
              <a:buChar char="n"/>
              <a:defRPr sz="3200" b="1"/>
            </a:lvl1pPr>
            <a:lvl2pPr>
              <a:buClr>
                <a:srgbClr val="000066"/>
              </a:buClr>
              <a:buSzPct val="80000"/>
              <a:defRPr sz="2800" b="1"/>
            </a:lvl2pPr>
            <a:lvl3pPr>
              <a:buClr>
                <a:srgbClr val="000066"/>
              </a:buClr>
              <a:buSzPct val="80000"/>
              <a:defRPr sz="2400" b="1"/>
            </a:lvl3pPr>
            <a:lvl4pPr>
              <a:buClr>
                <a:srgbClr val="000066"/>
              </a:buClr>
              <a:buSzPct val="80000"/>
              <a:defRPr sz="2400" b="1"/>
            </a:lvl4pPr>
            <a:lvl5pPr>
              <a:buClr>
                <a:srgbClr val="000066"/>
              </a:buClr>
              <a:buSzPct val="80000"/>
              <a:defRPr sz="2400"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053632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371715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5" name="图片 4" descr="bar.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84175" y="1214438"/>
            <a:ext cx="8759825"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609600" y="142852"/>
            <a:ext cx="6629400" cy="1143000"/>
          </a:xfrm>
        </p:spPr>
        <p:txBody>
          <a:bodyPr/>
          <a:lstStyle/>
          <a:p>
            <a:r>
              <a:rPr lang="zh-CN" altLang="en-US" dirty="0"/>
              <a:t>单击此处编辑母版标题样式</a:t>
            </a:r>
          </a:p>
        </p:txBody>
      </p:sp>
      <p:sp>
        <p:nvSpPr>
          <p:cNvPr id="3" name="内容占位符 2"/>
          <p:cNvSpPr>
            <a:spLocks noGrp="1"/>
          </p:cNvSpPr>
          <p:nvPr>
            <p:ph sz="half" idx="1"/>
          </p:nvPr>
        </p:nvSpPr>
        <p:spPr>
          <a:xfrm>
            <a:off x="685800" y="1828800"/>
            <a:ext cx="38100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4648200" y="1828800"/>
            <a:ext cx="38100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96844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91926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186111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31483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F06232F-37EF-3D4E-9CF8-3D6CD20C9C4C}"/>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032E3564-2A14-4E41-93B5-669406FE0F7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B4DF2CD-6F32-794F-8B2B-033B82E5E2C7}"/>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BF0E15-F40A-2741-81AD-6C71E664C238}" type="datetimeFigureOut">
              <a:rPr lang="en-US" smtClean="0"/>
              <a:t>1/3/2019</a:t>
            </a:fld>
            <a:endParaRPr lang="en-US"/>
          </a:p>
        </p:txBody>
      </p:sp>
      <p:sp>
        <p:nvSpPr>
          <p:cNvPr id="5" name="Footer Placeholder 4">
            <a:extLst>
              <a:ext uri="{FF2B5EF4-FFF2-40B4-BE49-F238E27FC236}">
                <a16:creationId xmlns:a16="http://schemas.microsoft.com/office/drawing/2014/main" xmlns="" id="{CABF1E48-EBBB-114D-B9E1-0255CD6FCF6F}"/>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E1BB6E52-25FE-1A4E-9820-2D91A7857B9E}"/>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C129AD-33F0-C645-ADC8-31F29D2A48C0}" type="slidenum">
              <a:rPr lang="en-US" smtClean="0"/>
              <a:t>‹#›</a:t>
            </a:fld>
            <a:endParaRPr lang="en-US"/>
          </a:p>
        </p:txBody>
      </p:sp>
    </p:spTree>
    <p:extLst>
      <p:ext uri="{BB962C8B-B14F-4D97-AF65-F5344CB8AC3E}">
        <p14:creationId xmlns:p14="http://schemas.microsoft.com/office/powerpoint/2010/main" val="2100156499"/>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304800"/>
            <a:ext cx="6629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单击此处插入标题</a:t>
            </a:r>
          </a:p>
        </p:txBody>
      </p:sp>
      <p:sp>
        <p:nvSpPr>
          <p:cNvPr id="1027" name="Rectangle 3"/>
          <p:cNvSpPr>
            <a:spLocks noGrp="1" noChangeArrowheads="1"/>
          </p:cNvSpPr>
          <p:nvPr>
            <p:ph type="body" idx="1"/>
          </p:nvPr>
        </p:nvSpPr>
        <p:spPr bwMode="auto">
          <a:xfrm>
            <a:off x="685800" y="1828800"/>
            <a:ext cx="77724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TextBox 3"/>
          <p:cNvSpPr txBox="1">
            <a:spLocks noChangeArrowheads="1"/>
          </p:cNvSpPr>
          <p:nvPr userDrawn="1"/>
        </p:nvSpPr>
        <p:spPr bwMode="auto">
          <a:xfrm>
            <a:off x="7858125" y="6519863"/>
            <a:ext cx="1143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FFFF00"/>
                </a:solidFill>
                <a:latin typeface="Garamond" pitchFamily="18" charset="0"/>
                <a:ea typeface="黑体" pitchFamily="49" charset="-122"/>
              </a:defRPr>
            </a:lvl1pPr>
            <a:lvl2pPr marL="742950" indent="-285750" eaLnBrk="0" hangingPunct="0">
              <a:defRPr sz="2800">
                <a:solidFill>
                  <a:srgbClr val="FFFF00"/>
                </a:solidFill>
                <a:latin typeface="Garamond" pitchFamily="18" charset="0"/>
                <a:ea typeface="黑体" pitchFamily="49" charset="-122"/>
              </a:defRPr>
            </a:lvl2pPr>
            <a:lvl3pPr marL="1143000" indent="-228600" eaLnBrk="0" hangingPunct="0">
              <a:defRPr sz="2800">
                <a:solidFill>
                  <a:srgbClr val="FFFF00"/>
                </a:solidFill>
                <a:latin typeface="Garamond" pitchFamily="18" charset="0"/>
                <a:ea typeface="黑体" pitchFamily="49" charset="-122"/>
              </a:defRPr>
            </a:lvl3pPr>
            <a:lvl4pPr marL="1600200" indent="-228600" eaLnBrk="0" hangingPunct="0">
              <a:defRPr sz="2800">
                <a:solidFill>
                  <a:srgbClr val="FFFF00"/>
                </a:solidFill>
                <a:latin typeface="Garamond" pitchFamily="18" charset="0"/>
                <a:ea typeface="黑体" pitchFamily="49" charset="-122"/>
              </a:defRPr>
            </a:lvl4pPr>
            <a:lvl5pPr marL="2057400" indent="-228600" eaLnBrk="0" hangingPunct="0">
              <a:defRPr sz="2800">
                <a:solidFill>
                  <a:srgbClr val="FFFF00"/>
                </a:solidFill>
                <a:latin typeface="Garamond" pitchFamily="18" charset="0"/>
                <a:ea typeface="黑体" pitchFamily="49" charset="-122"/>
              </a:defRPr>
            </a:lvl5pPr>
            <a:lvl6pPr marL="2514600" indent="-228600" eaLnBrk="0" fontAlgn="base" hangingPunct="0">
              <a:spcBef>
                <a:spcPct val="0"/>
              </a:spcBef>
              <a:spcAft>
                <a:spcPct val="0"/>
              </a:spcAft>
              <a:defRPr sz="2800">
                <a:solidFill>
                  <a:srgbClr val="FFFF00"/>
                </a:solidFill>
                <a:latin typeface="Garamond" pitchFamily="18" charset="0"/>
                <a:ea typeface="黑体" pitchFamily="49" charset="-122"/>
              </a:defRPr>
            </a:lvl6pPr>
            <a:lvl7pPr marL="2971800" indent="-228600" eaLnBrk="0" fontAlgn="base" hangingPunct="0">
              <a:spcBef>
                <a:spcPct val="0"/>
              </a:spcBef>
              <a:spcAft>
                <a:spcPct val="0"/>
              </a:spcAft>
              <a:defRPr sz="2800">
                <a:solidFill>
                  <a:srgbClr val="FFFF00"/>
                </a:solidFill>
                <a:latin typeface="Garamond" pitchFamily="18" charset="0"/>
                <a:ea typeface="黑体" pitchFamily="49" charset="-122"/>
              </a:defRPr>
            </a:lvl7pPr>
            <a:lvl8pPr marL="3429000" indent="-228600" eaLnBrk="0" fontAlgn="base" hangingPunct="0">
              <a:spcBef>
                <a:spcPct val="0"/>
              </a:spcBef>
              <a:spcAft>
                <a:spcPct val="0"/>
              </a:spcAft>
              <a:defRPr sz="2800">
                <a:solidFill>
                  <a:srgbClr val="FFFF00"/>
                </a:solidFill>
                <a:latin typeface="Garamond" pitchFamily="18" charset="0"/>
                <a:ea typeface="黑体" pitchFamily="49" charset="-122"/>
              </a:defRPr>
            </a:lvl8pPr>
            <a:lvl9pPr marL="3886200" indent="-228600" eaLnBrk="0" fontAlgn="base" hangingPunct="0">
              <a:spcBef>
                <a:spcPct val="0"/>
              </a:spcBef>
              <a:spcAft>
                <a:spcPct val="0"/>
              </a:spcAft>
              <a:defRPr sz="2800">
                <a:solidFill>
                  <a:srgbClr val="FFFF00"/>
                </a:solidFill>
                <a:latin typeface="Garamond" pitchFamily="18" charset="0"/>
                <a:ea typeface="黑体" pitchFamily="49" charset="-122"/>
              </a:defRPr>
            </a:lvl9pPr>
          </a:lstStyle>
          <a:p>
            <a:pPr algn="r" eaLnBrk="1" hangingPunct="1">
              <a:defRPr/>
            </a:pPr>
            <a:fld id="{2324C585-2196-46A1-BD32-CFE648A56565}" type="slidenum">
              <a:rPr lang="zh-CN" altLang="en-US" sz="1600" smtClean="0">
                <a:solidFill>
                  <a:schemeClr val="tx1"/>
                </a:solidFill>
              </a:rPr>
              <a:pPr algn="r" eaLnBrk="1" hangingPunct="1">
                <a:defRPr/>
              </a:pPr>
              <a:t>‹#›</a:t>
            </a:fld>
            <a:endParaRPr lang="zh-CN" altLang="en-US" sz="1600">
              <a:solidFill>
                <a:schemeClr val="tx1"/>
              </a:solidFill>
            </a:endParaRPr>
          </a:p>
        </p:txBody>
      </p:sp>
    </p:spTree>
  </p:cSld>
  <p:clrMap bg1="lt1" tx1="dk1" bg2="lt2" tx2="dk2" accent1="accent1" accent2="accent2" accent3="accent3" accent4="accent4" accent5="accent5" accent6="accent6" hlink="hlink" folHlink="folHlink"/>
  <p:sldLayoutIdLst>
    <p:sldLayoutId id="2147485131" r:id="rId1"/>
    <p:sldLayoutId id="2147485132" r:id="rId2"/>
    <p:sldLayoutId id="2147485133" r:id="rId3"/>
    <p:sldLayoutId id="2147485134" r:id="rId4"/>
    <p:sldLayoutId id="2147485123" r:id="rId5"/>
    <p:sldLayoutId id="2147485135" r:id="rId6"/>
    <p:sldLayoutId id="2147485124" r:id="rId7"/>
    <p:sldLayoutId id="2147485125" r:id="rId8"/>
    <p:sldLayoutId id="2147485126" r:id="rId9"/>
    <p:sldLayoutId id="2147485127" r:id="rId10"/>
    <p:sldLayoutId id="2147485128" r:id="rId11"/>
    <p:sldLayoutId id="2147485129" r:id="rId12"/>
    <p:sldLayoutId id="2147485130" r:id="rId13"/>
  </p:sldLayoutIdLst>
  <p:hf hdr="0" ftr="0" dt="0"/>
  <p:txStyles>
    <p:titleStyle>
      <a:lvl1pPr algn="l" rtl="0" eaLnBrk="0" fontAlgn="base" hangingPunct="0">
        <a:spcBef>
          <a:spcPct val="0"/>
        </a:spcBef>
        <a:spcAft>
          <a:spcPct val="0"/>
        </a:spcAft>
        <a:defRPr kumimoji="1" sz="4000">
          <a:solidFill>
            <a:schemeClr val="tx2"/>
          </a:solidFill>
          <a:latin typeface="黑体" pitchFamily="49" charset="-122"/>
          <a:ea typeface="黑体" pitchFamily="49" charset="-122"/>
          <a:cs typeface="+mj-cs"/>
        </a:defRPr>
      </a:lvl1pPr>
      <a:lvl2pPr algn="l" rtl="0" eaLnBrk="0" fontAlgn="base" hangingPunct="0">
        <a:spcBef>
          <a:spcPct val="0"/>
        </a:spcBef>
        <a:spcAft>
          <a:spcPct val="0"/>
        </a:spcAft>
        <a:defRPr kumimoji="1" sz="4000">
          <a:solidFill>
            <a:schemeClr val="tx2"/>
          </a:solidFill>
          <a:latin typeface="黑体" pitchFamily="2" charset="-122"/>
          <a:ea typeface="黑体" pitchFamily="2" charset="-122"/>
        </a:defRPr>
      </a:lvl2pPr>
      <a:lvl3pPr algn="l" rtl="0" eaLnBrk="0" fontAlgn="base" hangingPunct="0">
        <a:spcBef>
          <a:spcPct val="0"/>
        </a:spcBef>
        <a:spcAft>
          <a:spcPct val="0"/>
        </a:spcAft>
        <a:defRPr kumimoji="1" sz="4000">
          <a:solidFill>
            <a:schemeClr val="tx2"/>
          </a:solidFill>
          <a:latin typeface="黑体" pitchFamily="2" charset="-122"/>
          <a:ea typeface="黑体" pitchFamily="2" charset="-122"/>
        </a:defRPr>
      </a:lvl3pPr>
      <a:lvl4pPr algn="l" rtl="0" eaLnBrk="0" fontAlgn="base" hangingPunct="0">
        <a:spcBef>
          <a:spcPct val="0"/>
        </a:spcBef>
        <a:spcAft>
          <a:spcPct val="0"/>
        </a:spcAft>
        <a:defRPr kumimoji="1" sz="4000">
          <a:solidFill>
            <a:schemeClr val="tx2"/>
          </a:solidFill>
          <a:latin typeface="黑体" pitchFamily="2" charset="-122"/>
          <a:ea typeface="黑体" pitchFamily="2" charset="-122"/>
        </a:defRPr>
      </a:lvl4pPr>
      <a:lvl5pPr algn="l" rtl="0" eaLnBrk="0" fontAlgn="base" hangingPunct="0">
        <a:spcBef>
          <a:spcPct val="0"/>
        </a:spcBef>
        <a:spcAft>
          <a:spcPct val="0"/>
        </a:spcAft>
        <a:defRPr kumimoji="1" sz="4000">
          <a:solidFill>
            <a:schemeClr val="tx2"/>
          </a:solidFill>
          <a:latin typeface="黑体" pitchFamily="2" charset="-122"/>
          <a:ea typeface="黑体" pitchFamily="2" charset="-122"/>
        </a:defRPr>
      </a:lvl5pPr>
      <a:lvl6pPr marL="457200" algn="l" rtl="0" eaLnBrk="1" fontAlgn="base" hangingPunct="1">
        <a:spcBef>
          <a:spcPct val="0"/>
        </a:spcBef>
        <a:spcAft>
          <a:spcPct val="0"/>
        </a:spcAft>
        <a:defRPr kumimoji="1" sz="3600">
          <a:solidFill>
            <a:schemeClr val="tx2"/>
          </a:solidFill>
          <a:latin typeface="Times New Roman" pitchFamily="18" charset="0"/>
          <a:ea typeface="宋体" pitchFamily="2" charset="-122"/>
        </a:defRPr>
      </a:lvl6pPr>
      <a:lvl7pPr marL="914400" algn="l" rtl="0" eaLnBrk="1" fontAlgn="base" hangingPunct="1">
        <a:spcBef>
          <a:spcPct val="0"/>
        </a:spcBef>
        <a:spcAft>
          <a:spcPct val="0"/>
        </a:spcAft>
        <a:defRPr kumimoji="1" sz="3600">
          <a:solidFill>
            <a:schemeClr val="tx2"/>
          </a:solidFill>
          <a:latin typeface="Times New Roman" pitchFamily="18" charset="0"/>
          <a:ea typeface="宋体" pitchFamily="2" charset="-122"/>
        </a:defRPr>
      </a:lvl7pPr>
      <a:lvl8pPr marL="1371600" algn="l" rtl="0" eaLnBrk="1" fontAlgn="base" hangingPunct="1">
        <a:spcBef>
          <a:spcPct val="0"/>
        </a:spcBef>
        <a:spcAft>
          <a:spcPct val="0"/>
        </a:spcAft>
        <a:defRPr kumimoji="1" sz="3600">
          <a:solidFill>
            <a:schemeClr val="tx2"/>
          </a:solidFill>
          <a:latin typeface="Times New Roman" pitchFamily="18" charset="0"/>
          <a:ea typeface="宋体" pitchFamily="2" charset="-122"/>
        </a:defRPr>
      </a:lvl8pPr>
      <a:lvl9pPr marL="1828800" algn="l" rtl="0" eaLnBrk="1" fontAlgn="base" hangingPunct="1">
        <a:spcBef>
          <a:spcPct val="0"/>
        </a:spcBef>
        <a:spcAft>
          <a:spcPct val="0"/>
        </a:spcAft>
        <a:defRPr kumimoji="1" sz="3600">
          <a:solidFill>
            <a:schemeClr val="tx2"/>
          </a:solidFill>
          <a:latin typeface="Times New Roman" pitchFamily="18" charset="0"/>
          <a:ea typeface="宋体" pitchFamily="2" charset="-122"/>
        </a:defRPr>
      </a:lvl9pPr>
    </p:titleStyle>
    <p:bodyStyle>
      <a:lvl1pPr marL="342900" indent="-342900" algn="l" rtl="0" eaLnBrk="0" fontAlgn="base" hangingPunct="0">
        <a:lnSpc>
          <a:spcPct val="110000"/>
        </a:lnSpc>
        <a:spcBef>
          <a:spcPct val="20000"/>
        </a:spcBef>
        <a:spcAft>
          <a:spcPct val="0"/>
        </a:spcAft>
        <a:buClr>
          <a:srgbClr val="0000FF"/>
        </a:buClr>
        <a:buSzPct val="80000"/>
        <a:buBlip>
          <a:blip r:embed="rId15"/>
        </a:buBlip>
        <a:defRPr kumimoji="1" sz="3200">
          <a:solidFill>
            <a:schemeClr val="tx1"/>
          </a:solidFill>
          <a:latin typeface="黑体" pitchFamily="49" charset="-122"/>
          <a:ea typeface="黑体" pitchFamily="49" charset="-122"/>
          <a:cs typeface="+mn-cs"/>
        </a:defRPr>
      </a:lvl1pPr>
      <a:lvl2pPr marL="742950" indent="-285750" algn="l" rtl="0" eaLnBrk="0" fontAlgn="base" hangingPunct="0">
        <a:lnSpc>
          <a:spcPct val="110000"/>
        </a:lnSpc>
        <a:spcBef>
          <a:spcPct val="20000"/>
        </a:spcBef>
        <a:spcAft>
          <a:spcPct val="0"/>
        </a:spcAft>
        <a:buClr>
          <a:srgbClr val="0000FF"/>
        </a:buClr>
        <a:buSzPct val="80000"/>
        <a:buBlip>
          <a:blip r:embed="rId16"/>
        </a:buBlip>
        <a:defRPr kumimoji="1" sz="2800">
          <a:solidFill>
            <a:schemeClr val="tx1"/>
          </a:solidFill>
          <a:latin typeface="黑体" pitchFamily="49" charset="-122"/>
          <a:ea typeface="黑体" pitchFamily="49" charset="-122"/>
        </a:defRPr>
      </a:lvl2pPr>
      <a:lvl3pPr marL="1143000" indent="-228600" algn="l" rtl="0" eaLnBrk="0" fontAlgn="base" hangingPunct="0">
        <a:lnSpc>
          <a:spcPct val="110000"/>
        </a:lnSpc>
        <a:spcBef>
          <a:spcPct val="20000"/>
        </a:spcBef>
        <a:spcAft>
          <a:spcPct val="0"/>
        </a:spcAft>
        <a:buClr>
          <a:srgbClr val="0000FF"/>
        </a:buClr>
        <a:buSzPct val="80000"/>
        <a:buBlip>
          <a:blip r:embed="rId15"/>
        </a:buBlip>
        <a:defRPr kumimoji="1" sz="2400">
          <a:solidFill>
            <a:schemeClr val="tx1"/>
          </a:solidFill>
          <a:latin typeface="黑体" pitchFamily="49" charset="-122"/>
          <a:ea typeface="黑体" pitchFamily="49" charset="-122"/>
        </a:defRPr>
      </a:lvl3pPr>
      <a:lvl4pPr marL="1600200" indent="-228600" algn="l" rtl="0" eaLnBrk="0" fontAlgn="base" hangingPunct="0">
        <a:lnSpc>
          <a:spcPct val="110000"/>
        </a:lnSpc>
        <a:spcBef>
          <a:spcPct val="20000"/>
        </a:spcBef>
        <a:spcAft>
          <a:spcPct val="0"/>
        </a:spcAft>
        <a:buClr>
          <a:srgbClr val="0000FF"/>
        </a:buClr>
        <a:buSzPct val="80000"/>
        <a:buBlip>
          <a:blip r:embed="rId16"/>
        </a:buBlip>
        <a:defRPr kumimoji="1" sz="2400">
          <a:solidFill>
            <a:schemeClr val="tx1"/>
          </a:solidFill>
          <a:latin typeface="黑体" pitchFamily="49" charset="-122"/>
          <a:ea typeface="黑体" pitchFamily="49" charset="-122"/>
        </a:defRPr>
      </a:lvl4pPr>
      <a:lvl5pPr marL="2057400" indent="-228600" algn="l" rtl="0" eaLnBrk="0" fontAlgn="base" hangingPunct="0">
        <a:lnSpc>
          <a:spcPct val="110000"/>
        </a:lnSpc>
        <a:spcBef>
          <a:spcPct val="20000"/>
        </a:spcBef>
        <a:spcAft>
          <a:spcPct val="0"/>
        </a:spcAft>
        <a:buClr>
          <a:srgbClr val="0000FF"/>
        </a:buClr>
        <a:buSzPct val="80000"/>
        <a:buBlip>
          <a:blip r:embed="rId15"/>
        </a:buBlip>
        <a:defRPr kumimoji="1" sz="24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kumimoji="1" sz="1600">
          <a:solidFill>
            <a:schemeClr val="tx1"/>
          </a:solidFill>
          <a:latin typeface="+mn-lt"/>
          <a:ea typeface="+mn-ea"/>
        </a:defRPr>
      </a:lvl6pPr>
      <a:lvl7pPr marL="2971800" indent="-228600" algn="l" rtl="0" eaLnBrk="1" fontAlgn="base" hangingPunct="1">
        <a:spcBef>
          <a:spcPct val="20000"/>
        </a:spcBef>
        <a:spcAft>
          <a:spcPct val="0"/>
        </a:spcAft>
        <a:buChar char="»"/>
        <a:defRPr kumimoji="1" sz="1600">
          <a:solidFill>
            <a:schemeClr val="tx1"/>
          </a:solidFill>
          <a:latin typeface="+mn-lt"/>
          <a:ea typeface="+mn-ea"/>
        </a:defRPr>
      </a:lvl7pPr>
      <a:lvl8pPr marL="3429000" indent="-228600" algn="l" rtl="0" eaLnBrk="1" fontAlgn="base" hangingPunct="1">
        <a:spcBef>
          <a:spcPct val="20000"/>
        </a:spcBef>
        <a:spcAft>
          <a:spcPct val="0"/>
        </a:spcAft>
        <a:buChar char="»"/>
        <a:defRPr kumimoji="1" sz="1600">
          <a:solidFill>
            <a:schemeClr val="tx1"/>
          </a:solidFill>
          <a:latin typeface="+mn-lt"/>
          <a:ea typeface="+mn-ea"/>
        </a:defRPr>
      </a:lvl8pPr>
      <a:lvl9pPr marL="3886200" indent="-228600" algn="l" rtl="0" eaLnBrk="1" fontAlgn="base" hangingPunct="1">
        <a:spcBef>
          <a:spcPct val="20000"/>
        </a:spcBef>
        <a:spcAft>
          <a:spcPct val="0"/>
        </a:spcAft>
        <a:buChar char="»"/>
        <a:defRPr kumimoji="1"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8.tmp"/></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A83E30-028B-1E46-9D16-41417C5ADB06}"/>
              </a:ext>
            </a:extLst>
          </p:cNvPr>
          <p:cNvSpPr>
            <a:spLocks noGrp="1"/>
          </p:cNvSpPr>
          <p:nvPr>
            <p:ph type="title"/>
          </p:nvPr>
        </p:nvSpPr>
        <p:spPr>
          <a:xfrm>
            <a:off x="585806" y="71414"/>
            <a:ext cx="7010530" cy="1143000"/>
          </a:xfrm>
        </p:spPr>
        <p:txBody>
          <a:bodyPr/>
          <a:lstStyle/>
          <a:p>
            <a:r>
              <a:rPr kumimoji="1" lang="en-US" altLang="zh-CN" dirty="0"/>
              <a:t>IEEE</a:t>
            </a:r>
            <a:r>
              <a:rPr kumimoji="1" lang="zh-CN" altLang="en-US" dirty="0"/>
              <a:t> </a:t>
            </a:r>
            <a:r>
              <a:rPr kumimoji="1" lang="en-US" altLang="zh-CN" dirty="0"/>
              <a:t>VR</a:t>
            </a:r>
            <a:r>
              <a:rPr kumimoji="1" lang="zh-CN" altLang="en-US" dirty="0"/>
              <a:t> </a:t>
            </a:r>
            <a:r>
              <a:rPr kumimoji="1" lang="en-US" altLang="zh-CN" dirty="0"/>
              <a:t>2016-2018</a:t>
            </a:r>
            <a:r>
              <a:rPr kumimoji="1" lang="zh-CN" altLang="en-US" dirty="0"/>
              <a:t> 增强现实相关的论文调研</a:t>
            </a:r>
          </a:p>
        </p:txBody>
      </p:sp>
      <p:sp>
        <p:nvSpPr>
          <p:cNvPr id="3" name="Content Placeholder 2">
            <a:extLst>
              <a:ext uri="{FF2B5EF4-FFF2-40B4-BE49-F238E27FC236}">
                <a16:creationId xmlns:a16="http://schemas.microsoft.com/office/drawing/2014/main" xmlns="" id="{C83954F5-E54B-7944-B3B9-5B24D649CAB3}"/>
              </a:ext>
            </a:extLst>
          </p:cNvPr>
          <p:cNvSpPr>
            <a:spLocks noGrp="1"/>
          </p:cNvSpPr>
          <p:nvPr>
            <p:ph idx="1"/>
          </p:nvPr>
        </p:nvSpPr>
        <p:spPr/>
        <p:txBody>
          <a:bodyPr/>
          <a:lstStyle/>
          <a:p>
            <a:r>
              <a:rPr lang="zh-CN" altLang="en-US" dirty="0"/>
              <a:t>研究方向总结</a:t>
            </a:r>
            <a:endParaRPr lang="en-US" altLang="zh-CN" dirty="0"/>
          </a:p>
          <a:p>
            <a:pPr lvl="1"/>
            <a:r>
              <a:rPr lang="zh-CN" altLang="en-US" dirty="0"/>
              <a:t>硬件</a:t>
            </a:r>
            <a:r>
              <a:rPr lang="zh-CN" altLang="en-US" dirty="0" smtClean="0"/>
              <a:t>设备</a:t>
            </a:r>
            <a:endParaRPr lang="en-US" altLang="zh-CN" dirty="0" smtClean="0"/>
          </a:p>
          <a:p>
            <a:pPr lvl="1"/>
            <a:r>
              <a:rPr lang="zh-CN" altLang="en-US" dirty="0" smtClean="0"/>
              <a:t>几何与算法</a:t>
            </a:r>
            <a:endParaRPr lang="en-US" altLang="zh-CN" dirty="0"/>
          </a:p>
          <a:p>
            <a:pPr lvl="1"/>
            <a:r>
              <a:rPr lang="zh-CN" altLang="en-US" dirty="0" smtClean="0"/>
              <a:t>交互</a:t>
            </a:r>
            <a:r>
              <a:rPr lang="zh-CN" altLang="en-US" dirty="0"/>
              <a:t>方法</a:t>
            </a:r>
            <a:endParaRPr kumimoji="1" lang="en-US" altLang="zh-CN" dirty="0"/>
          </a:p>
          <a:p>
            <a:pPr lvl="1"/>
            <a:r>
              <a:rPr kumimoji="1" lang="zh-CN" altLang="en-US" dirty="0" smtClean="0"/>
              <a:t>评估调研</a:t>
            </a:r>
            <a:endParaRPr kumimoji="1" lang="en-US" altLang="zh-CN" dirty="0" smtClean="0"/>
          </a:p>
          <a:p>
            <a:pPr lvl="1"/>
            <a:r>
              <a:rPr lang="zh-CN" altLang="en-US" dirty="0" smtClean="0"/>
              <a:t>系统和应用</a:t>
            </a:r>
            <a:endParaRPr kumimoji="1" lang="zh-CN" altLang="en-US" dirty="0"/>
          </a:p>
        </p:txBody>
      </p:sp>
    </p:spTree>
    <p:extLst>
      <p:ext uri="{BB962C8B-B14F-4D97-AF65-F5344CB8AC3E}">
        <p14:creationId xmlns:p14="http://schemas.microsoft.com/office/powerpoint/2010/main" val="2579410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5806" y="71414"/>
            <a:ext cx="7370570" cy="1143000"/>
          </a:xfrm>
        </p:spPr>
        <p:txBody>
          <a:bodyPr/>
          <a:lstStyle/>
          <a:p>
            <a:r>
              <a:rPr lang="en-US" altLang="zh-CN" dirty="0"/>
              <a:t>3</a:t>
            </a:r>
            <a:r>
              <a:rPr lang="en-US" altLang="zh-CN" dirty="0" smtClean="0"/>
              <a:t>.</a:t>
            </a:r>
            <a:r>
              <a:rPr lang="zh-CN" altLang="en-US" dirty="0" smtClean="0"/>
              <a:t>交互</a:t>
            </a:r>
            <a:r>
              <a:rPr lang="zh-CN" altLang="en-US" dirty="0"/>
              <a:t>方法</a:t>
            </a:r>
            <a:endParaRPr lang="zh-CN" altLang="en-US" dirty="0"/>
          </a:p>
        </p:txBody>
      </p:sp>
      <p:sp>
        <p:nvSpPr>
          <p:cNvPr id="3" name="内容占位符 2"/>
          <p:cNvSpPr>
            <a:spLocks noGrp="1"/>
          </p:cNvSpPr>
          <p:nvPr>
            <p:ph idx="1"/>
          </p:nvPr>
        </p:nvSpPr>
        <p:spPr>
          <a:xfrm>
            <a:off x="685800" y="1500174"/>
            <a:ext cx="7918648" cy="4857784"/>
          </a:xfrm>
        </p:spPr>
        <p:txBody>
          <a:bodyPr/>
          <a:lstStyle/>
          <a:p>
            <a:r>
              <a:rPr lang="zh-CN" altLang="en-US" dirty="0" smtClean="0"/>
              <a:t>提出新的交互方法，或探究不同交互方法对用户体验的影响，验证或选择出最优的交互方式</a:t>
            </a:r>
            <a:endParaRPr lang="en-US" altLang="zh-CN" dirty="0"/>
          </a:p>
        </p:txBody>
      </p:sp>
    </p:spTree>
    <p:extLst>
      <p:ext uri="{BB962C8B-B14F-4D97-AF65-F5344CB8AC3E}">
        <p14:creationId xmlns:p14="http://schemas.microsoft.com/office/powerpoint/2010/main" val="55050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idx="1"/>
          </p:nvPr>
        </p:nvSpPr>
        <p:spPr>
          <a:xfrm>
            <a:off x="683568" y="1500174"/>
            <a:ext cx="8043938" cy="4857784"/>
          </a:xfrm>
        </p:spPr>
        <p:txBody>
          <a:bodyPr/>
          <a:lstStyle/>
          <a:p>
            <a:r>
              <a:rPr lang="zh-CN" altLang="en-US" dirty="0" smtClean="0"/>
              <a:t>微软全息透镜的双手手势研究</a:t>
            </a:r>
            <a:endParaRPr lang="zh-CN" altLang="en-US" dirty="0"/>
          </a:p>
          <a:p>
            <a:pPr lvl="1"/>
            <a:r>
              <a:rPr lang="zh-CN" altLang="en-US" dirty="0" smtClean="0"/>
              <a:t>提出了包含旋转和缩放操作的双手手势交互方法，可以便捷操控增强现实标注，同时也保留了单手的绘制操作，通过用户调研验证了双手手势的实用性</a:t>
            </a:r>
            <a:endParaRPr lang="en-US" altLang="zh-CN" dirty="0" smtClean="0"/>
          </a:p>
          <a:p>
            <a:pPr marL="457200" lvl="1" indent="0">
              <a:buNone/>
            </a:pPr>
            <a:r>
              <a:rPr lang="en-US" altLang="zh-CN" dirty="0" smtClean="0">
                <a:solidFill>
                  <a:srgbClr val="0000FF"/>
                </a:solidFill>
                <a:latin typeface="+mn-lt"/>
              </a:rPr>
              <a:t> </a:t>
            </a:r>
            <a:r>
              <a:rPr lang="zh-CN" altLang="en-US" dirty="0" smtClean="0">
                <a:solidFill>
                  <a:srgbClr val="0000FF"/>
                </a:solidFill>
                <a:latin typeface="+mn-lt"/>
              </a:rPr>
              <a:t>（</a:t>
            </a:r>
            <a:r>
              <a:rPr lang="en-US" altLang="zh-CN" dirty="0" smtClean="0">
                <a:solidFill>
                  <a:srgbClr val="0000FF"/>
                </a:solidFill>
                <a:latin typeface="+mn-lt"/>
              </a:rPr>
              <a:t>IEEE VR 2018</a:t>
            </a:r>
            <a:r>
              <a:rPr lang="zh-CN" altLang="en-US" dirty="0" smtClean="0">
                <a:solidFill>
                  <a:srgbClr val="0000FF"/>
                </a:solidFill>
                <a:latin typeface="+mn-lt"/>
              </a:rPr>
              <a:t>）</a:t>
            </a:r>
            <a:endParaRPr lang="en-US" altLang="zh-CN" dirty="0">
              <a:solidFill>
                <a:srgbClr val="0000FF"/>
              </a:solidFill>
              <a:latin typeface="+mn-lt"/>
            </a:endParaRPr>
          </a:p>
          <a:p>
            <a:pPr lvl="2"/>
            <a:endParaRPr lang="en-US" altLang="zh-CN" dirty="0"/>
          </a:p>
        </p:txBody>
      </p:sp>
      <p:sp>
        <p:nvSpPr>
          <p:cNvPr id="9" name="标题 1">
            <a:extLst>
              <a:ext uri="{FF2B5EF4-FFF2-40B4-BE49-F238E27FC236}">
                <a16:creationId xmlns:a16="http://schemas.microsoft.com/office/drawing/2014/main" xmlns="" id="{F933A6EF-A179-FE40-84F5-0121B67D6508}"/>
              </a:ext>
            </a:extLst>
          </p:cNvPr>
          <p:cNvSpPr>
            <a:spLocks noGrp="1"/>
          </p:cNvSpPr>
          <p:nvPr>
            <p:ph type="title"/>
          </p:nvPr>
        </p:nvSpPr>
        <p:spPr>
          <a:xfrm>
            <a:off x="585806" y="71414"/>
            <a:ext cx="7370570" cy="1143000"/>
          </a:xfrm>
        </p:spPr>
        <p:txBody>
          <a:bodyPr/>
          <a:lstStyle/>
          <a:p>
            <a:r>
              <a:rPr lang="en-US" altLang="zh-CN" sz="2400" dirty="0"/>
              <a:t>1</a:t>
            </a:r>
            <a:r>
              <a:rPr lang="en-US" altLang="zh-CN" sz="2400" dirty="0"/>
              <a:t>. An Evaluation of Bimanual Gestures on the Microsoft HoloLens</a:t>
            </a:r>
            <a:endParaRPr lang="zh-CN" altLang="en-US" sz="2400" dirty="0"/>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057" y="4633662"/>
            <a:ext cx="8668960" cy="2010056"/>
          </a:xfrm>
          <a:prstGeom prst="rect">
            <a:avLst/>
          </a:prstGeom>
        </p:spPr>
      </p:pic>
    </p:spTree>
    <p:extLst>
      <p:ext uri="{BB962C8B-B14F-4D97-AF65-F5344CB8AC3E}">
        <p14:creationId xmlns:p14="http://schemas.microsoft.com/office/powerpoint/2010/main" val="1556739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idx="1"/>
          </p:nvPr>
        </p:nvSpPr>
        <p:spPr>
          <a:xfrm>
            <a:off x="683568" y="1500174"/>
            <a:ext cx="8043938" cy="4857784"/>
          </a:xfrm>
        </p:spPr>
        <p:txBody>
          <a:bodyPr/>
          <a:lstStyle/>
          <a:p>
            <a:r>
              <a:rPr lang="zh-CN" altLang="en-US" dirty="0"/>
              <a:t>手</a:t>
            </a:r>
            <a:r>
              <a:rPr lang="zh-CN" altLang="en-US" dirty="0" smtClean="0"/>
              <a:t>持增强现实的三维协作交互技术研究</a:t>
            </a:r>
            <a:endParaRPr lang="zh-CN" altLang="en-US" dirty="0"/>
          </a:p>
          <a:p>
            <a:pPr lvl="1"/>
            <a:r>
              <a:rPr lang="zh-CN" altLang="en-US" dirty="0" smtClean="0"/>
              <a:t>提出一个协同操作三维物体的手持交互接口，结合触摸手势和设备移动来控制七个自由度的变换，不同用户通过共享媒介进行互动，本方法在单人和多人模式下均取得良好表现</a:t>
            </a:r>
            <a:endParaRPr lang="en-US" altLang="zh-CN" dirty="0" smtClean="0"/>
          </a:p>
          <a:p>
            <a:pPr marL="457200" lvl="1" indent="0">
              <a:buNone/>
            </a:pPr>
            <a:r>
              <a:rPr lang="en-US" altLang="zh-CN" dirty="0" smtClean="0">
                <a:solidFill>
                  <a:srgbClr val="0000FF"/>
                </a:solidFill>
                <a:latin typeface="+mn-lt"/>
              </a:rPr>
              <a:t> </a:t>
            </a:r>
            <a:r>
              <a:rPr lang="zh-CN" altLang="en-US" dirty="0" smtClean="0">
                <a:solidFill>
                  <a:srgbClr val="0000FF"/>
                </a:solidFill>
                <a:latin typeface="+mn-lt"/>
              </a:rPr>
              <a:t>（</a:t>
            </a:r>
            <a:r>
              <a:rPr lang="en-US" altLang="zh-CN" dirty="0" smtClean="0">
                <a:solidFill>
                  <a:srgbClr val="0000FF"/>
                </a:solidFill>
                <a:latin typeface="+mn-lt"/>
              </a:rPr>
              <a:t>IEEE VR 2018</a:t>
            </a:r>
            <a:r>
              <a:rPr lang="zh-CN" altLang="en-US" dirty="0" smtClean="0">
                <a:solidFill>
                  <a:srgbClr val="0000FF"/>
                </a:solidFill>
                <a:latin typeface="+mn-lt"/>
              </a:rPr>
              <a:t>）</a:t>
            </a:r>
            <a:endParaRPr lang="en-US" altLang="zh-CN" dirty="0">
              <a:solidFill>
                <a:srgbClr val="0000FF"/>
              </a:solidFill>
              <a:latin typeface="+mn-lt"/>
            </a:endParaRPr>
          </a:p>
          <a:p>
            <a:pPr lvl="2"/>
            <a:endParaRPr lang="en-US" altLang="zh-CN" dirty="0"/>
          </a:p>
        </p:txBody>
      </p:sp>
      <p:sp>
        <p:nvSpPr>
          <p:cNvPr id="9" name="标题 1">
            <a:extLst>
              <a:ext uri="{FF2B5EF4-FFF2-40B4-BE49-F238E27FC236}">
                <a16:creationId xmlns:a16="http://schemas.microsoft.com/office/drawing/2014/main" xmlns="" id="{F933A6EF-A179-FE40-84F5-0121B67D6508}"/>
              </a:ext>
            </a:extLst>
          </p:cNvPr>
          <p:cNvSpPr>
            <a:spLocks noGrp="1"/>
          </p:cNvSpPr>
          <p:nvPr>
            <p:ph type="title"/>
          </p:nvPr>
        </p:nvSpPr>
        <p:spPr>
          <a:xfrm>
            <a:off x="585806" y="71414"/>
            <a:ext cx="7370570" cy="1143000"/>
          </a:xfrm>
        </p:spPr>
        <p:txBody>
          <a:bodyPr/>
          <a:lstStyle/>
          <a:p>
            <a:r>
              <a:rPr lang="en-US" altLang="zh-CN" sz="2400" dirty="0" smtClean="0"/>
              <a:t>2</a:t>
            </a:r>
            <a:r>
              <a:rPr lang="en-US" altLang="zh-CN" sz="2400" dirty="0"/>
              <a:t>. Design and Assessment of a Collaborative 3D Interaction </a:t>
            </a:r>
            <a:r>
              <a:rPr lang="en-US" altLang="zh-CN" sz="2400" dirty="0" smtClean="0"/>
              <a:t>Technique for </a:t>
            </a:r>
            <a:r>
              <a:rPr lang="en-US" altLang="zh-CN" sz="2400" dirty="0"/>
              <a:t>Handheld Augmented Reality</a:t>
            </a:r>
            <a:endParaRPr lang="zh-CN" altLang="en-US" sz="2400" dirty="0"/>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4814333"/>
            <a:ext cx="7992590" cy="1819529"/>
          </a:xfrm>
          <a:prstGeom prst="rect">
            <a:avLst/>
          </a:prstGeom>
        </p:spPr>
      </p:pic>
    </p:spTree>
    <p:extLst>
      <p:ext uri="{BB962C8B-B14F-4D97-AF65-F5344CB8AC3E}">
        <p14:creationId xmlns:p14="http://schemas.microsoft.com/office/powerpoint/2010/main" val="3010514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idx="1"/>
          </p:nvPr>
        </p:nvSpPr>
        <p:spPr>
          <a:xfrm>
            <a:off x="683568" y="1500174"/>
            <a:ext cx="8043938" cy="4857784"/>
          </a:xfrm>
        </p:spPr>
        <p:txBody>
          <a:bodyPr/>
          <a:lstStyle/>
          <a:p>
            <a:r>
              <a:rPr lang="zh-CN" altLang="en-US" dirty="0"/>
              <a:t>增强</a:t>
            </a:r>
            <a:r>
              <a:rPr lang="zh-CN" altLang="en-US" dirty="0" smtClean="0"/>
              <a:t>现实中远距物体的交互研究</a:t>
            </a:r>
            <a:endParaRPr lang="zh-CN" altLang="en-US" dirty="0"/>
          </a:p>
          <a:p>
            <a:pPr lvl="1"/>
            <a:r>
              <a:rPr lang="zh-CN" altLang="en-US" dirty="0" smtClean="0"/>
              <a:t>增强现实交互通常关注近距物体，而这些方法在远距物体上的有效性会有所改变，本文探究了三种远距交互模式（声音，手势，手持设备）对用户体验的影响，其中手势交互被用户认为可用性更好</a:t>
            </a:r>
            <a:endParaRPr lang="en-US" altLang="zh-CN" dirty="0" smtClean="0"/>
          </a:p>
          <a:p>
            <a:pPr marL="457200" lvl="1" indent="0">
              <a:buNone/>
            </a:pPr>
            <a:r>
              <a:rPr lang="en-US" altLang="zh-CN" dirty="0" smtClean="0">
                <a:solidFill>
                  <a:srgbClr val="0000FF"/>
                </a:solidFill>
                <a:latin typeface="+mn-lt"/>
              </a:rPr>
              <a:t> </a:t>
            </a:r>
            <a:r>
              <a:rPr lang="zh-CN" altLang="en-US" dirty="0" smtClean="0">
                <a:solidFill>
                  <a:srgbClr val="0000FF"/>
                </a:solidFill>
                <a:latin typeface="+mn-lt"/>
              </a:rPr>
              <a:t>（</a:t>
            </a:r>
            <a:r>
              <a:rPr lang="en-US" altLang="zh-CN" dirty="0" smtClean="0">
                <a:solidFill>
                  <a:srgbClr val="0000FF"/>
                </a:solidFill>
                <a:latin typeface="+mn-lt"/>
              </a:rPr>
              <a:t>IEEE VR 2018</a:t>
            </a:r>
            <a:r>
              <a:rPr lang="zh-CN" altLang="en-US" dirty="0" smtClean="0">
                <a:solidFill>
                  <a:srgbClr val="0000FF"/>
                </a:solidFill>
                <a:latin typeface="+mn-lt"/>
              </a:rPr>
              <a:t>）</a:t>
            </a:r>
            <a:endParaRPr lang="en-US" altLang="zh-CN" dirty="0">
              <a:solidFill>
                <a:srgbClr val="0000FF"/>
              </a:solidFill>
              <a:latin typeface="+mn-lt"/>
            </a:endParaRPr>
          </a:p>
          <a:p>
            <a:pPr lvl="2"/>
            <a:endParaRPr lang="en-US" altLang="zh-CN" dirty="0"/>
          </a:p>
        </p:txBody>
      </p:sp>
      <p:sp>
        <p:nvSpPr>
          <p:cNvPr id="9" name="标题 1">
            <a:extLst>
              <a:ext uri="{FF2B5EF4-FFF2-40B4-BE49-F238E27FC236}">
                <a16:creationId xmlns:a16="http://schemas.microsoft.com/office/drawing/2014/main" xmlns="" id="{F933A6EF-A179-FE40-84F5-0121B67D6508}"/>
              </a:ext>
            </a:extLst>
          </p:cNvPr>
          <p:cNvSpPr>
            <a:spLocks noGrp="1"/>
          </p:cNvSpPr>
          <p:nvPr>
            <p:ph type="title"/>
          </p:nvPr>
        </p:nvSpPr>
        <p:spPr>
          <a:xfrm>
            <a:off x="585806" y="71414"/>
            <a:ext cx="7370570" cy="1143000"/>
          </a:xfrm>
        </p:spPr>
        <p:txBody>
          <a:bodyPr/>
          <a:lstStyle/>
          <a:p>
            <a:r>
              <a:rPr lang="en-US" altLang="zh-CN" sz="2400" dirty="0" smtClean="0"/>
              <a:t>3</a:t>
            </a:r>
            <a:r>
              <a:rPr lang="en-US" altLang="zh-CN" sz="2400" dirty="0"/>
              <a:t>. Interacting with Distant Objects </a:t>
            </a:r>
            <a:r>
              <a:rPr lang="en-US" altLang="zh-CN" sz="2400" dirty="0" smtClean="0"/>
              <a:t>in Augmented </a:t>
            </a:r>
            <a:r>
              <a:rPr lang="en-US" altLang="zh-CN" sz="2400" dirty="0"/>
              <a:t>Reality</a:t>
            </a:r>
            <a:endParaRPr lang="zh-CN" altLang="en-US" sz="2400" dirty="0"/>
          </a:p>
        </p:txBody>
      </p:sp>
    </p:spTree>
    <p:extLst>
      <p:ext uri="{BB962C8B-B14F-4D97-AF65-F5344CB8AC3E}">
        <p14:creationId xmlns:p14="http://schemas.microsoft.com/office/powerpoint/2010/main" val="3411193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idx="1"/>
          </p:nvPr>
        </p:nvSpPr>
        <p:spPr>
          <a:xfrm>
            <a:off x="683568" y="1500174"/>
            <a:ext cx="8043938" cy="4857784"/>
          </a:xfrm>
        </p:spPr>
        <p:txBody>
          <a:bodyPr/>
          <a:lstStyle/>
          <a:p>
            <a:r>
              <a:rPr lang="zh-CN" altLang="en-US" dirty="0" smtClean="0"/>
              <a:t>头戴式增强现实的直接和间接控制</a:t>
            </a:r>
          </a:p>
          <a:p>
            <a:pPr lvl="1"/>
            <a:r>
              <a:rPr lang="zh-CN" altLang="en-US" dirty="0" smtClean="0"/>
              <a:t>探究头戴式增强现实的空中直接控制和通过智能手表间接控制的性能范围，包括三个基础动作</a:t>
            </a:r>
            <a:r>
              <a:rPr lang="en-US" altLang="zh-CN" dirty="0" smtClean="0"/>
              <a:t>(</a:t>
            </a:r>
            <a:r>
              <a:rPr lang="zh-CN" altLang="en-US" dirty="0" smtClean="0"/>
              <a:t>获取物体、穿过目标、环形引导</a:t>
            </a:r>
            <a:r>
              <a:rPr lang="en-US" altLang="zh-CN" dirty="0" smtClean="0"/>
              <a:t>)</a:t>
            </a:r>
            <a:r>
              <a:rPr lang="zh-CN" altLang="en-US" dirty="0" smtClean="0"/>
              <a:t>，发现直接控制更快但是会让用户感到不舒服</a:t>
            </a:r>
            <a:endParaRPr lang="en-US" altLang="zh-CN" dirty="0" smtClean="0"/>
          </a:p>
          <a:p>
            <a:pPr marL="457200" lvl="1" indent="0">
              <a:buNone/>
            </a:pPr>
            <a:r>
              <a:rPr lang="en-US" altLang="zh-CN" dirty="0" smtClean="0">
                <a:solidFill>
                  <a:srgbClr val="0000FF"/>
                </a:solidFill>
                <a:latin typeface="+mn-lt"/>
              </a:rPr>
              <a:t> </a:t>
            </a:r>
            <a:r>
              <a:rPr lang="zh-CN" altLang="en-US" dirty="0" smtClean="0">
                <a:solidFill>
                  <a:srgbClr val="0000FF"/>
                </a:solidFill>
                <a:latin typeface="+mn-lt"/>
              </a:rPr>
              <a:t>（</a:t>
            </a:r>
            <a:r>
              <a:rPr lang="en-US" altLang="zh-CN" dirty="0" smtClean="0">
                <a:solidFill>
                  <a:srgbClr val="0000FF"/>
                </a:solidFill>
                <a:latin typeface="+mn-lt"/>
              </a:rPr>
              <a:t>IEEE VR 2018</a:t>
            </a:r>
            <a:r>
              <a:rPr lang="zh-CN" altLang="en-US" dirty="0" smtClean="0">
                <a:solidFill>
                  <a:srgbClr val="0000FF"/>
                </a:solidFill>
                <a:latin typeface="+mn-lt"/>
              </a:rPr>
              <a:t>）</a:t>
            </a:r>
            <a:endParaRPr lang="en-US" altLang="zh-CN" dirty="0">
              <a:solidFill>
                <a:srgbClr val="0000FF"/>
              </a:solidFill>
              <a:latin typeface="+mn-lt"/>
            </a:endParaRPr>
          </a:p>
          <a:p>
            <a:pPr lvl="2"/>
            <a:endParaRPr lang="en-US" altLang="zh-CN" dirty="0"/>
          </a:p>
        </p:txBody>
      </p:sp>
      <p:sp>
        <p:nvSpPr>
          <p:cNvPr id="9" name="标题 1">
            <a:extLst>
              <a:ext uri="{FF2B5EF4-FFF2-40B4-BE49-F238E27FC236}">
                <a16:creationId xmlns:a16="http://schemas.microsoft.com/office/drawing/2014/main" xmlns="" id="{F933A6EF-A179-FE40-84F5-0121B67D6508}"/>
              </a:ext>
            </a:extLst>
          </p:cNvPr>
          <p:cNvSpPr>
            <a:spLocks noGrp="1"/>
          </p:cNvSpPr>
          <p:nvPr>
            <p:ph type="title"/>
          </p:nvPr>
        </p:nvSpPr>
        <p:spPr>
          <a:xfrm>
            <a:off x="585806" y="71414"/>
            <a:ext cx="7370570" cy="1143000"/>
          </a:xfrm>
        </p:spPr>
        <p:txBody>
          <a:bodyPr/>
          <a:lstStyle/>
          <a:p>
            <a:r>
              <a:rPr lang="en-US" altLang="zh-CN" sz="2400" dirty="0" smtClean="0"/>
              <a:t>4</a:t>
            </a:r>
            <a:r>
              <a:rPr lang="en-US" altLang="zh-CN" sz="2400" dirty="0"/>
              <a:t>. Performance Envelopes of In-Air Direct and Smartwatch Indirect </a:t>
            </a:r>
            <a:r>
              <a:rPr lang="en-US" altLang="zh-CN" sz="2400" dirty="0" smtClean="0"/>
              <a:t>Control for </a:t>
            </a:r>
            <a:r>
              <a:rPr lang="en-US" altLang="zh-CN" sz="2400" dirty="0"/>
              <a:t>Head-Mounted Augmented Reality</a:t>
            </a:r>
            <a:endParaRPr lang="zh-CN" altLang="en-US" sz="2400" dirty="0"/>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70" y="5013176"/>
            <a:ext cx="8436934" cy="1152128"/>
          </a:xfrm>
          <a:prstGeom prst="rect">
            <a:avLst/>
          </a:prstGeom>
        </p:spPr>
      </p:pic>
    </p:spTree>
    <p:extLst>
      <p:ext uri="{BB962C8B-B14F-4D97-AF65-F5344CB8AC3E}">
        <p14:creationId xmlns:p14="http://schemas.microsoft.com/office/powerpoint/2010/main" val="919364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5806" y="71414"/>
            <a:ext cx="7370570" cy="1143000"/>
          </a:xfrm>
        </p:spPr>
        <p:txBody>
          <a:bodyPr/>
          <a:lstStyle/>
          <a:p>
            <a:r>
              <a:rPr lang="en-US" altLang="zh-CN" dirty="0"/>
              <a:t>4</a:t>
            </a:r>
            <a:r>
              <a:rPr lang="en-US" altLang="zh-CN" dirty="0" smtClean="0"/>
              <a:t>.</a:t>
            </a:r>
            <a:r>
              <a:rPr lang="zh-CN" altLang="en-US" dirty="0"/>
              <a:t>评估</a:t>
            </a:r>
            <a:r>
              <a:rPr lang="zh-CN" altLang="en-US" dirty="0" smtClean="0"/>
              <a:t>调研</a:t>
            </a:r>
            <a:endParaRPr lang="zh-CN" altLang="en-US" dirty="0"/>
          </a:p>
        </p:txBody>
      </p:sp>
      <p:sp>
        <p:nvSpPr>
          <p:cNvPr id="3" name="内容占位符 2"/>
          <p:cNvSpPr>
            <a:spLocks noGrp="1"/>
          </p:cNvSpPr>
          <p:nvPr>
            <p:ph idx="1"/>
          </p:nvPr>
        </p:nvSpPr>
        <p:spPr>
          <a:xfrm>
            <a:off x="685800" y="1500174"/>
            <a:ext cx="7918648" cy="4857784"/>
          </a:xfrm>
        </p:spPr>
        <p:txBody>
          <a:bodyPr/>
          <a:lstStyle/>
          <a:p>
            <a:r>
              <a:rPr lang="zh-CN" altLang="en-US" dirty="0"/>
              <a:t>开展</a:t>
            </a:r>
            <a:r>
              <a:rPr lang="zh-CN" altLang="en-US" dirty="0" smtClean="0"/>
              <a:t>用户调研，对现有的增强现实机制或算法进行评估或对比，通常不会提出新的技术贡献</a:t>
            </a:r>
            <a:endParaRPr lang="en-US" altLang="zh-CN" dirty="0"/>
          </a:p>
        </p:txBody>
      </p:sp>
    </p:spTree>
    <p:extLst>
      <p:ext uri="{BB962C8B-B14F-4D97-AF65-F5344CB8AC3E}">
        <p14:creationId xmlns:p14="http://schemas.microsoft.com/office/powerpoint/2010/main" val="1500748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idx="1"/>
          </p:nvPr>
        </p:nvSpPr>
        <p:spPr>
          <a:xfrm>
            <a:off x="683568" y="1500174"/>
            <a:ext cx="8043938" cy="4857784"/>
          </a:xfrm>
        </p:spPr>
        <p:txBody>
          <a:bodyPr/>
          <a:lstStyle/>
          <a:p>
            <a:r>
              <a:rPr lang="zh-CN" altLang="en-US" dirty="0" smtClean="0"/>
              <a:t>通过混合现实</a:t>
            </a:r>
            <a:r>
              <a:rPr lang="zh-CN" altLang="en-US" dirty="0" smtClean="0"/>
              <a:t>模拟</a:t>
            </a:r>
            <a:r>
              <a:rPr lang="zh-CN" altLang="en-US" dirty="0"/>
              <a:t>评估</a:t>
            </a:r>
            <a:r>
              <a:rPr lang="zh-CN" altLang="en-US" dirty="0" smtClean="0"/>
              <a:t>宽</a:t>
            </a:r>
            <a:r>
              <a:rPr lang="zh-CN" altLang="en-US" dirty="0" smtClean="0"/>
              <a:t>视角增强现实</a:t>
            </a:r>
          </a:p>
          <a:p>
            <a:pPr lvl="1"/>
            <a:r>
              <a:rPr lang="zh-CN" altLang="en-US" dirty="0" smtClean="0"/>
              <a:t>当前硬件不支持宽视角的增强现实，因此搭建虚拟现实系统来模拟多种视角的增强现实，针对不同视角和是否存在跟踪失真进行用户调研</a:t>
            </a:r>
            <a:endParaRPr lang="en-US" altLang="zh-CN" dirty="0" smtClean="0"/>
          </a:p>
          <a:p>
            <a:pPr marL="457200" lvl="1" indent="0">
              <a:buNone/>
            </a:pPr>
            <a:r>
              <a:rPr lang="en-US" altLang="zh-CN" dirty="0" smtClean="0">
                <a:solidFill>
                  <a:srgbClr val="0000FF"/>
                </a:solidFill>
                <a:latin typeface="+mn-lt"/>
              </a:rPr>
              <a:t> </a:t>
            </a:r>
            <a:r>
              <a:rPr lang="zh-CN" altLang="en-US" dirty="0" smtClean="0">
                <a:solidFill>
                  <a:srgbClr val="0000FF"/>
                </a:solidFill>
                <a:latin typeface="+mn-lt"/>
              </a:rPr>
              <a:t>（</a:t>
            </a:r>
            <a:r>
              <a:rPr lang="en-US" altLang="zh-CN" dirty="0" smtClean="0">
                <a:solidFill>
                  <a:srgbClr val="0000FF"/>
                </a:solidFill>
                <a:latin typeface="+mn-lt"/>
              </a:rPr>
              <a:t>IEEE VR 2016</a:t>
            </a:r>
            <a:r>
              <a:rPr lang="zh-CN" altLang="en-US" dirty="0" smtClean="0">
                <a:solidFill>
                  <a:srgbClr val="0000FF"/>
                </a:solidFill>
                <a:latin typeface="+mn-lt"/>
              </a:rPr>
              <a:t>）</a:t>
            </a:r>
            <a:endParaRPr lang="en-US" altLang="zh-CN" dirty="0">
              <a:solidFill>
                <a:srgbClr val="0000FF"/>
              </a:solidFill>
              <a:latin typeface="+mn-lt"/>
            </a:endParaRPr>
          </a:p>
          <a:p>
            <a:pPr marL="914400" lvl="2" indent="0">
              <a:buNone/>
            </a:pPr>
            <a:endParaRPr lang="en-US" altLang="zh-CN" dirty="0"/>
          </a:p>
        </p:txBody>
      </p:sp>
      <p:sp>
        <p:nvSpPr>
          <p:cNvPr id="9" name="标题 1">
            <a:extLst>
              <a:ext uri="{FF2B5EF4-FFF2-40B4-BE49-F238E27FC236}">
                <a16:creationId xmlns:a16="http://schemas.microsoft.com/office/drawing/2014/main" xmlns="" id="{F933A6EF-A179-FE40-84F5-0121B67D6508}"/>
              </a:ext>
            </a:extLst>
          </p:cNvPr>
          <p:cNvSpPr>
            <a:spLocks noGrp="1"/>
          </p:cNvSpPr>
          <p:nvPr>
            <p:ph type="title"/>
          </p:nvPr>
        </p:nvSpPr>
        <p:spPr>
          <a:xfrm>
            <a:off x="585806" y="71414"/>
            <a:ext cx="7370570" cy="1143000"/>
          </a:xfrm>
        </p:spPr>
        <p:txBody>
          <a:bodyPr/>
          <a:lstStyle/>
          <a:p>
            <a:r>
              <a:rPr lang="en-US" altLang="zh-CN" sz="2400" dirty="0"/>
              <a:t>1. Evaluating Wide-Field-of-View Augmented Reality with Mixed </a:t>
            </a:r>
            <a:r>
              <a:rPr lang="en-US" altLang="zh-CN" sz="2400" dirty="0" smtClean="0"/>
              <a:t>Reality Simulation</a:t>
            </a:r>
            <a:endParaRPr lang="zh-CN" altLang="en-US" sz="2400" dirty="0"/>
          </a:p>
        </p:txBody>
      </p:sp>
      <p:pic>
        <p:nvPicPr>
          <p:cNvPr id="2" name="图片 1"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3657" y="4311839"/>
            <a:ext cx="6983760" cy="2331879"/>
          </a:xfrm>
          <a:prstGeom prst="rect">
            <a:avLst/>
          </a:prstGeom>
        </p:spPr>
      </p:pic>
    </p:spTree>
    <p:extLst>
      <p:ext uri="{BB962C8B-B14F-4D97-AF65-F5344CB8AC3E}">
        <p14:creationId xmlns:p14="http://schemas.microsoft.com/office/powerpoint/2010/main" val="2470331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idx="1"/>
          </p:nvPr>
        </p:nvSpPr>
        <p:spPr>
          <a:xfrm>
            <a:off x="683568" y="1500174"/>
            <a:ext cx="8043938" cy="4857784"/>
          </a:xfrm>
        </p:spPr>
        <p:txBody>
          <a:bodyPr/>
          <a:lstStyle/>
          <a:p>
            <a:r>
              <a:rPr lang="zh-CN" altLang="en-US" dirty="0" smtClean="0"/>
              <a:t>探究物理匹配与视觉机制的影响</a:t>
            </a:r>
            <a:endParaRPr lang="zh-CN" altLang="en-US" dirty="0" smtClean="0"/>
          </a:p>
          <a:p>
            <a:pPr lvl="1"/>
            <a:r>
              <a:rPr lang="zh-CN" altLang="en-US" dirty="0"/>
              <a:t>依据</a:t>
            </a:r>
            <a:r>
              <a:rPr lang="zh-CN" altLang="en-US" dirty="0" smtClean="0"/>
              <a:t>是否物理匹配和不同的视觉机制（基于投影和基于头戴式显示器），构建四组不同的增强现实方式，以评估用户的认知负荷与表现，发现物理匹配和投影显示表现更好</a:t>
            </a:r>
            <a:endParaRPr lang="en-US" altLang="zh-CN" dirty="0" smtClean="0"/>
          </a:p>
          <a:p>
            <a:pPr marL="457200" lvl="1" indent="0">
              <a:buNone/>
            </a:pPr>
            <a:r>
              <a:rPr lang="en-US" altLang="zh-CN" dirty="0" smtClean="0">
                <a:solidFill>
                  <a:srgbClr val="0000FF"/>
                </a:solidFill>
                <a:latin typeface="+mn-lt"/>
              </a:rPr>
              <a:t> </a:t>
            </a:r>
            <a:r>
              <a:rPr lang="zh-CN" altLang="en-US" dirty="0" smtClean="0">
                <a:solidFill>
                  <a:srgbClr val="0000FF"/>
                </a:solidFill>
                <a:latin typeface="+mn-lt"/>
              </a:rPr>
              <a:t>（</a:t>
            </a:r>
            <a:r>
              <a:rPr lang="en-US" altLang="zh-CN" dirty="0" smtClean="0">
                <a:solidFill>
                  <a:srgbClr val="0000FF"/>
                </a:solidFill>
                <a:latin typeface="+mn-lt"/>
              </a:rPr>
              <a:t>IEEE VR </a:t>
            </a:r>
            <a:r>
              <a:rPr lang="en-US" altLang="zh-CN" dirty="0" smtClean="0">
                <a:solidFill>
                  <a:srgbClr val="0000FF"/>
                </a:solidFill>
                <a:latin typeface="+mn-lt"/>
              </a:rPr>
              <a:t>2018</a:t>
            </a:r>
            <a:r>
              <a:rPr lang="zh-CN" altLang="en-US" dirty="0" smtClean="0">
                <a:solidFill>
                  <a:srgbClr val="0000FF"/>
                </a:solidFill>
                <a:latin typeface="+mn-lt"/>
              </a:rPr>
              <a:t>）</a:t>
            </a:r>
            <a:endParaRPr lang="en-US" altLang="zh-CN" dirty="0">
              <a:solidFill>
                <a:srgbClr val="0000FF"/>
              </a:solidFill>
              <a:latin typeface="+mn-lt"/>
            </a:endParaRPr>
          </a:p>
          <a:p>
            <a:pPr marL="914400" lvl="2" indent="0">
              <a:buNone/>
            </a:pPr>
            <a:endParaRPr lang="en-US" altLang="zh-CN" dirty="0"/>
          </a:p>
        </p:txBody>
      </p:sp>
      <p:sp>
        <p:nvSpPr>
          <p:cNvPr id="9" name="标题 1">
            <a:extLst>
              <a:ext uri="{FF2B5EF4-FFF2-40B4-BE49-F238E27FC236}">
                <a16:creationId xmlns:a16="http://schemas.microsoft.com/office/drawing/2014/main" xmlns="" id="{F933A6EF-A179-FE40-84F5-0121B67D6508}"/>
              </a:ext>
            </a:extLst>
          </p:cNvPr>
          <p:cNvSpPr>
            <a:spLocks noGrp="1"/>
          </p:cNvSpPr>
          <p:nvPr>
            <p:ph type="title"/>
          </p:nvPr>
        </p:nvSpPr>
        <p:spPr>
          <a:xfrm>
            <a:off x="585806" y="71414"/>
            <a:ext cx="7370570" cy="1143000"/>
          </a:xfrm>
        </p:spPr>
        <p:txBody>
          <a:bodyPr/>
          <a:lstStyle/>
          <a:p>
            <a:r>
              <a:rPr lang="en-US" altLang="zh-CN" sz="2400" dirty="0" smtClean="0"/>
              <a:t>2</a:t>
            </a:r>
            <a:r>
              <a:rPr lang="en-US" altLang="zh-CN" sz="2400" dirty="0"/>
              <a:t>. Cognitive and Touch Performance Effects of</a:t>
            </a:r>
            <a:br>
              <a:rPr lang="en-US" altLang="zh-CN" sz="2400" dirty="0"/>
            </a:br>
            <a:r>
              <a:rPr lang="en-US" altLang="zh-CN" sz="2400" dirty="0"/>
              <a:t>Mismatched 3D Physical and Visual Perceptions</a:t>
            </a:r>
            <a:endParaRPr lang="zh-CN" altLang="en-US" sz="2400" dirty="0"/>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4221088"/>
            <a:ext cx="3096344" cy="2549083"/>
          </a:xfrm>
          <a:prstGeom prst="rect">
            <a:avLst/>
          </a:prstGeom>
        </p:spPr>
      </p:pic>
    </p:spTree>
    <p:extLst>
      <p:ext uri="{BB962C8B-B14F-4D97-AF65-F5344CB8AC3E}">
        <p14:creationId xmlns:p14="http://schemas.microsoft.com/office/powerpoint/2010/main" val="3692712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idx="1"/>
          </p:nvPr>
        </p:nvSpPr>
        <p:spPr>
          <a:xfrm>
            <a:off x="683568" y="1500174"/>
            <a:ext cx="8043938" cy="4857784"/>
          </a:xfrm>
        </p:spPr>
        <p:txBody>
          <a:bodyPr/>
          <a:lstStyle/>
          <a:p>
            <a:r>
              <a:rPr lang="zh-CN" altLang="en-US" dirty="0" smtClean="0"/>
              <a:t>未聚焦视图中虚拟文本的用户偏好</a:t>
            </a:r>
            <a:endParaRPr lang="zh-CN" altLang="en-US" dirty="0" smtClean="0"/>
          </a:p>
          <a:p>
            <a:pPr lvl="1"/>
            <a:r>
              <a:rPr lang="zh-CN" altLang="en-US" dirty="0" smtClean="0"/>
              <a:t>使用光学透视头戴式显示器时，显示器焦距和真实场景不匹配会损害用户体验，</a:t>
            </a:r>
            <a:r>
              <a:rPr lang="en-US" altLang="zh-CN" dirty="0" err="1" smtClean="0"/>
              <a:t>SharpView</a:t>
            </a:r>
            <a:r>
              <a:rPr lang="zh-CN" altLang="en-US" dirty="0" smtClean="0"/>
              <a:t>是一个改善图像散焦模糊的算法，本文探究了该算法对虚拟文本使用时的用户体验，并验证了该算法的有效性</a:t>
            </a:r>
            <a:endParaRPr lang="en-US" altLang="zh-CN" dirty="0" smtClean="0">
              <a:solidFill>
                <a:srgbClr val="0000FF"/>
              </a:solidFill>
              <a:latin typeface="+mn-lt"/>
            </a:endParaRPr>
          </a:p>
          <a:p>
            <a:pPr marL="457200" lvl="1" indent="0">
              <a:buNone/>
            </a:pPr>
            <a:r>
              <a:rPr lang="zh-CN" altLang="en-US" dirty="0" smtClean="0">
                <a:solidFill>
                  <a:srgbClr val="0000FF"/>
                </a:solidFill>
                <a:latin typeface="+mn-lt"/>
              </a:rPr>
              <a:t>（</a:t>
            </a:r>
            <a:r>
              <a:rPr lang="en-US" altLang="zh-CN" dirty="0" smtClean="0">
                <a:solidFill>
                  <a:srgbClr val="0000FF"/>
                </a:solidFill>
                <a:latin typeface="+mn-lt"/>
              </a:rPr>
              <a:t>IEEE VR </a:t>
            </a:r>
            <a:r>
              <a:rPr lang="en-US" altLang="zh-CN" dirty="0" smtClean="0">
                <a:solidFill>
                  <a:srgbClr val="0000FF"/>
                </a:solidFill>
                <a:latin typeface="+mn-lt"/>
              </a:rPr>
              <a:t>2018</a:t>
            </a:r>
            <a:r>
              <a:rPr lang="zh-CN" altLang="en-US" dirty="0" smtClean="0">
                <a:solidFill>
                  <a:srgbClr val="0000FF"/>
                </a:solidFill>
                <a:latin typeface="+mn-lt"/>
              </a:rPr>
              <a:t>）</a:t>
            </a:r>
            <a:endParaRPr lang="en-US" altLang="zh-CN" dirty="0">
              <a:solidFill>
                <a:srgbClr val="0000FF"/>
              </a:solidFill>
              <a:latin typeface="+mn-lt"/>
            </a:endParaRPr>
          </a:p>
          <a:p>
            <a:pPr marL="914400" lvl="2" indent="0">
              <a:buNone/>
            </a:pPr>
            <a:endParaRPr lang="en-US" altLang="zh-CN" dirty="0"/>
          </a:p>
        </p:txBody>
      </p:sp>
      <p:sp>
        <p:nvSpPr>
          <p:cNvPr id="9" name="标题 1">
            <a:extLst>
              <a:ext uri="{FF2B5EF4-FFF2-40B4-BE49-F238E27FC236}">
                <a16:creationId xmlns:a16="http://schemas.microsoft.com/office/drawing/2014/main" xmlns="" id="{F933A6EF-A179-FE40-84F5-0121B67D6508}"/>
              </a:ext>
            </a:extLst>
          </p:cNvPr>
          <p:cNvSpPr>
            <a:spLocks noGrp="1"/>
          </p:cNvSpPr>
          <p:nvPr>
            <p:ph type="title"/>
          </p:nvPr>
        </p:nvSpPr>
        <p:spPr>
          <a:xfrm>
            <a:off x="585806" y="71414"/>
            <a:ext cx="7370570" cy="1143000"/>
          </a:xfrm>
        </p:spPr>
        <p:txBody>
          <a:bodyPr/>
          <a:lstStyle/>
          <a:p>
            <a:r>
              <a:rPr lang="en-US" altLang="zh-CN" sz="2400" dirty="0"/>
              <a:t>3. User Preference for </a:t>
            </a:r>
            <a:r>
              <a:rPr lang="en-US" altLang="zh-CN" sz="2400" dirty="0" err="1"/>
              <a:t>SharpView</a:t>
            </a:r>
            <a:r>
              <a:rPr lang="en-US" altLang="zh-CN" sz="2400" dirty="0"/>
              <a:t>-Enhanced Virtual Text during </a:t>
            </a:r>
            <a:r>
              <a:rPr lang="en-US" altLang="zh-CN" sz="2400" dirty="0" smtClean="0"/>
              <a:t>Non-Fixated Viewing</a:t>
            </a:r>
            <a:endParaRPr lang="zh-CN" altLang="en-US" sz="2400"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4725144"/>
            <a:ext cx="4796607" cy="1827933"/>
          </a:xfrm>
          <a:prstGeom prst="rect">
            <a:avLst/>
          </a:prstGeom>
        </p:spPr>
      </p:pic>
    </p:spTree>
    <p:extLst>
      <p:ext uri="{BB962C8B-B14F-4D97-AF65-F5344CB8AC3E}">
        <p14:creationId xmlns:p14="http://schemas.microsoft.com/office/powerpoint/2010/main" val="2161474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idx="1"/>
          </p:nvPr>
        </p:nvSpPr>
        <p:spPr>
          <a:xfrm>
            <a:off x="683568" y="1500174"/>
            <a:ext cx="8043938" cy="4857784"/>
          </a:xfrm>
        </p:spPr>
        <p:txBody>
          <a:bodyPr/>
          <a:lstStyle/>
          <a:p>
            <a:r>
              <a:rPr lang="zh-CN" altLang="en-US" dirty="0" smtClean="0"/>
              <a:t>不同深度图分辨率对视觉感知的影响</a:t>
            </a:r>
            <a:endParaRPr lang="zh-CN" altLang="en-US" dirty="0" smtClean="0"/>
          </a:p>
          <a:p>
            <a:pPr lvl="1"/>
            <a:r>
              <a:rPr lang="zh-CN" altLang="en-US" dirty="0" smtClean="0"/>
              <a:t>混合现实经常将虚拟物体复合到真实图像中，这需要真实世界的深度信息，但是高保真度的几何表示开销太大，本文探究多少分辨率的深度信息足够保证高质量的混合现实渲染</a:t>
            </a:r>
            <a:endParaRPr lang="en-US" altLang="zh-CN" dirty="0" smtClean="0"/>
          </a:p>
          <a:p>
            <a:pPr marL="457200" lvl="1" indent="0">
              <a:buNone/>
            </a:pPr>
            <a:r>
              <a:rPr lang="zh-CN" altLang="en-US" dirty="0" smtClean="0">
                <a:solidFill>
                  <a:srgbClr val="0000FF"/>
                </a:solidFill>
                <a:latin typeface="+mn-lt"/>
              </a:rPr>
              <a:t>（</a:t>
            </a:r>
            <a:r>
              <a:rPr lang="en-US" altLang="zh-CN" dirty="0" smtClean="0">
                <a:solidFill>
                  <a:srgbClr val="0000FF"/>
                </a:solidFill>
                <a:latin typeface="+mn-lt"/>
              </a:rPr>
              <a:t>IEEE VR </a:t>
            </a:r>
            <a:r>
              <a:rPr lang="en-US" altLang="zh-CN" dirty="0" smtClean="0">
                <a:solidFill>
                  <a:srgbClr val="0000FF"/>
                </a:solidFill>
                <a:latin typeface="+mn-lt"/>
              </a:rPr>
              <a:t>2018</a:t>
            </a:r>
            <a:r>
              <a:rPr lang="zh-CN" altLang="en-US" dirty="0" smtClean="0">
                <a:solidFill>
                  <a:srgbClr val="0000FF"/>
                </a:solidFill>
                <a:latin typeface="+mn-lt"/>
              </a:rPr>
              <a:t>）</a:t>
            </a:r>
            <a:endParaRPr lang="en-US" altLang="zh-CN" dirty="0">
              <a:solidFill>
                <a:srgbClr val="0000FF"/>
              </a:solidFill>
              <a:latin typeface="+mn-lt"/>
            </a:endParaRPr>
          </a:p>
          <a:p>
            <a:pPr marL="914400" lvl="2" indent="0">
              <a:buNone/>
            </a:pPr>
            <a:endParaRPr lang="en-US" altLang="zh-CN" dirty="0"/>
          </a:p>
        </p:txBody>
      </p:sp>
      <p:sp>
        <p:nvSpPr>
          <p:cNvPr id="9" name="标题 1">
            <a:extLst>
              <a:ext uri="{FF2B5EF4-FFF2-40B4-BE49-F238E27FC236}">
                <a16:creationId xmlns:a16="http://schemas.microsoft.com/office/drawing/2014/main" xmlns="" id="{F933A6EF-A179-FE40-84F5-0121B67D6508}"/>
              </a:ext>
            </a:extLst>
          </p:cNvPr>
          <p:cNvSpPr>
            <a:spLocks noGrp="1"/>
          </p:cNvSpPr>
          <p:nvPr>
            <p:ph type="title"/>
          </p:nvPr>
        </p:nvSpPr>
        <p:spPr>
          <a:xfrm>
            <a:off x="585806" y="71414"/>
            <a:ext cx="7370570" cy="1143000"/>
          </a:xfrm>
        </p:spPr>
        <p:txBody>
          <a:bodyPr/>
          <a:lstStyle/>
          <a:p>
            <a:r>
              <a:rPr lang="en-US" altLang="zh-CN" sz="2400" dirty="0" smtClean="0"/>
              <a:t>4</a:t>
            </a:r>
            <a:r>
              <a:rPr lang="en-US" altLang="zh-CN" sz="2400" dirty="0"/>
              <a:t>. Visual Perception of Real World Depth Map </a:t>
            </a:r>
            <a:r>
              <a:rPr lang="en-US" altLang="zh-CN" sz="2400" dirty="0" smtClean="0"/>
              <a:t>Resolution for </a:t>
            </a:r>
            <a:r>
              <a:rPr lang="en-US" altLang="zh-CN" sz="2400" dirty="0"/>
              <a:t>Mixed Reality Rendering</a:t>
            </a:r>
            <a:endParaRPr lang="zh-CN" altLang="en-US" sz="2400" dirty="0"/>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67" y="4919482"/>
            <a:ext cx="8516539" cy="1438476"/>
          </a:xfrm>
          <a:prstGeom prst="rect">
            <a:avLst/>
          </a:prstGeom>
        </p:spPr>
      </p:pic>
    </p:spTree>
    <p:extLst>
      <p:ext uri="{BB962C8B-B14F-4D97-AF65-F5344CB8AC3E}">
        <p14:creationId xmlns:p14="http://schemas.microsoft.com/office/powerpoint/2010/main" val="3994446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5806" y="71414"/>
            <a:ext cx="7370570" cy="1143000"/>
          </a:xfrm>
        </p:spPr>
        <p:txBody>
          <a:bodyPr/>
          <a:lstStyle/>
          <a:p>
            <a:r>
              <a:rPr lang="en-US" altLang="zh-CN" dirty="0"/>
              <a:t>1</a:t>
            </a:r>
            <a:r>
              <a:rPr lang="en-US" altLang="zh-CN" dirty="0" smtClean="0"/>
              <a:t>.</a:t>
            </a:r>
            <a:r>
              <a:rPr lang="zh-CN" altLang="en-US" dirty="0" smtClean="0"/>
              <a:t>硬件设备</a:t>
            </a:r>
            <a:endParaRPr lang="zh-CN" altLang="en-US" dirty="0"/>
          </a:p>
        </p:txBody>
      </p:sp>
      <p:sp>
        <p:nvSpPr>
          <p:cNvPr id="3" name="内容占位符 2"/>
          <p:cNvSpPr>
            <a:spLocks noGrp="1"/>
          </p:cNvSpPr>
          <p:nvPr>
            <p:ph idx="1"/>
          </p:nvPr>
        </p:nvSpPr>
        <p:spPr>
          <a:xfrm>
            <a:off x="685800" y="1500174"/>
            <a:ext cx="7918648" cy="4857784"/>
          </a:xfrm>
        </p:spPr>
        <p:txBody>
          <a:bodyPr/>
          <a:lstStyle/>
          <a:p>
            <a:r>
              <a:rPr lang="zh-CN" altLang="en-US" dirty="0" smtClean="0"/>
              <a:t>开发新的</a:t>
            </a:r>
            <a:r>
              <a:rPr lang="zh-CN" altLang="en-US" dirty="0"/>
              <a:t>增强现实</a:t>
            </a:r>
            <a:r>
              <a:rPr lang="zh-CN" altLang="en-US" dirty="0" smtClean="0"/>
              <a:t>硬件设备，改善现有设备在部分场合用户体验不佳的问题</a:t>
            </a:r>
            <a:endParaRPr lang="en-US" altLang="zh-CN" dirty="0"/>
          </a:p>
        </p:txBody>
      </p:sp>
    </p:spTree>
    <p:extLst>
      <p:ext uri="{BB962C8B-B14F-4D97-AF65-F5344CB8AC3E}">
        <p14:creationId xmlns:p14="http://schemas.microsoft.com/office/powerpoint/2010/main" val="3175696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5806" y="71414"/>
            <a:ext cx="7370570" cy="1143000"/>
          </a:xfrm>
        </p:spPr>
        <p:txBody>
          <a:bodyPr/>
          <a:lstStyle/>
          <a:p>
            <a:r>
              <a:rPr lang="en-US" altLang="zh-CN" dirty="0" smtClean="0"/>
              <a:t>5.</a:t>
            </a:r>
            <a:r>
              <a:rPr lang="zh-CN" altLang="en-US" dirty="0" smtClean="0"/>
              <a:t>系统和应用</a:t>
            </a:r>
            <a:endParaRPr lang="zh-CN" altLang="en-US" dirty="0"/>
          </a:p>
        </p:txBody>
      </p:sp>
      <p:sp>
        <p:nvSpPr>
          <p:cNvPr id="3" name="内容占位符 2"/>
          <p:cNvSpPr>
            <a:spLocks noGrp="1"/>
          </p:cNvSpPr>
          <p:nvPr>
            <p:ph idx="1"/>
          </p:nvPr>
        </p:nvSpPr>
        <p:spPr>
          <a:xfrm>
            <a:off x="685800" y="1500174"/>
            <a:ext cx="7918648" cy="4857784"/>
          </a:xfrm>
        </p:spPr>
        <p:txBody>
          <a:bodyPr/>
          <a:lstStyle/>
          <a:p>
            <a:r>
              <a:rPr lang="zh-CN" altLang="en-US" dirty="0" smtClean="0"/>
              <a:t>针对一个特定应用场合，搭建全新的增强现实系统</a:t>
            </a:r>
            <a:endParaRPr lang="en-US" altLang="zh-CN" dirty="0"/>
          </a:p>
        </p:txBody>
      </p:sp>
    </p:spTree>
    <p:extLst>
      <p:ext uri="{BB962C8B-B14F-4D97-AF65-F5344CB8AC3E}">
        <p14:creationId xmlns:p14="http://schemas.microsoft.com/office/powerpoint/2010/main" val="362270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idx="1"/>
          </p:nvPr>
        </p:nvSpPr>
        <p:spPr>
          <a:xfrm>
            <a:off x="683568" y="1500174"/>
            <a:ext cx="8043938" cy="4857784"/>
          </a:xfrm>
        </p:spPr>
        <p:txBody>
          <a:bodyPr/>
          <a:lstStyle/>
          <a:p>
            <a:r>
              <a:rPr lang="zh-CN" altLang="en-US" dirty="0"/>
              <a:t>二</a:t>
            </a:r>
            <a:r>
              <a:rPr lang="zh-CN" altLang="en-US" dirty="0" smtClean="0"/>
              <a:t>维到三维的卡通建模系统</a:t>
            </a:r>
          </a:p>
          <a:p>
            <a:pPr lvl="1"/>
            <a:r>
              <a:rPr lang="zh-CN" altLang="en-US" dirty="0" smtClean="0"/>
              <a:t>提出一个移动增强现实中的交互式建模系统，能够让孩子通过绘制二维卡通画来构建三维场景，还可以交互式地编辑或复制场景中的内容</a:t>
            </a:r>
            <a:endParaRPr lang="en-US" altLang="zh-CN" dirty="0" smtClean="0"/>
          </a:p>
          <a:p>
            <a:pPr marL="457200" lvl="1" indent="0">
              <a:buNone/>
            </a:pPr>
            <a:r>
              <a:rPr lang="en-US" altLang="zh-CN" dirty="0" smtClean="0">
                <a:solidFill>
                  <a:srgbClr val="0000FF"/>
                </a:solidFill>
                <a:latin typeface="+mn-lt"/>
              </a:rPr>
              <a:t> </a:t>
            </a:r>
            <a:r>
              <a:rPr lang="zh-CN" altLang="en-US" dirty="0" smtClean="0">
                <a:solidFill>
                  <a:srgbClr val="0000FF"/>
                </a:solidFill>
                <a:latin typeface="+mn-lt"/>
              </a:rPr>
              <a:t>（</a:t>
            </a:r>
            <a:r>
              <a:rPr lang="en-US" altLang="zh-CN" dirty="0" smtClean="0">
                <a:solidFill>
                  <a:srgbClr val="0000FF"/>
                </a:solidFill>
                <a:latin typeface="+mn-lt"/>
              </a:rPr>
              <a:t>IEEE VR 2017</a:t>
            </a:r>
            <a:r>
              <a:rPr lang="zh-CN" altLang="en-US" dirty="0" smtClean="0">
                <a:solidFill>
                  <a:srgbClr val="0000FF"/>
                </a:solidFill>
                <a:latin typeface="+mn-lt"/>
              </a:rPr>
              <a:t>）</a:t>
            </a:r>
            <a:endParaRPr lang="en-US" altLang="zh-CN" dirty="0">
              <a:solidFill>
                <a:srgbClr val="0000FF"/>
              </a:solidFill>
              <a:latin typeface="+mn-lt"/>
            </a:endParaRPr>
          </a:p>
          <a:p>
            <a:pPr lvl="2"/>
            <a:endParaRPr lang="en-US" altLang="zh-CN" dirty="0"/>
          </a:p>
        </p:txBody>
      </p:sp>
      <p:sp>
        <p:nvSpPr>
          <p:cNvPr id="9" name="标题 1">
            <a:extLst>
              <a:ext uri="{FF2B5EF4-FFF2-40B4-BE49-F238E27FC236}">
                <a16:creationId xmlns:a16="http://schemas.microsoft.com/office/drawing/2014/main" xmlns="" id="{F933A6EF-A179-FE40-84F5-0121B67D6508}"/>
              </a:ext>
            </a:extLst>
          </p:cNvPr>
          <p:cNvSpPr>
            <a:spLocks noGrp="1"/>
          </p:cNvSpPr>
          <p:nvPr>
            <p:ph type="title"/>
          </p:nvPr>
        </p:nvSpPr>
        <p:spPr>
          <a:xfrm>
            <a:off x="585806" y="71414"/>
            <a:ext cx="7370570" cy="1143000"/>
          </a:xfrm>
        </p:spPr>
        <p:txBody>
          <a:bodyPr/>
          <a:lstStyle/>
          <a:p>
            <a:r>
              <a:rPr lang="en-US" altLang="zh-CN" sz="2400" dirty="0"/>
              <a:t>1. </a:t>
            </a:r>
            <a:r>
              <a:rPr lang="en-US" altLang="zh-CN" sz="2400" dirty="0" err="1"/>
              <a:t>MagicToon</a:t>
            </a:r>
            <a:r>
              <a:rPr lang="en-US" altLang="zh-CN" sz="2400" dirty="0"/>
              <a:t>: A 2D-to-3D Creative Cartoon Modeling </a:t>
            </a:r>
            <a:r>
              <a:rPr lang="en-US" altLang="zh-CN" sz="2400" dirty="0" smtClean="0"/>
              <a:t>System with </a:t>
            </a:r>
            <a:r>
              <a:rPr lang="en-US" altLang="zh-CN" sz="2400" dirty="0"/>
              <a:t>Mobile AR</a:t>
            </a:r>
            <a:endParaRPr lang="zh-CN" altLang="en-US" sz="2400" dirty="0"/>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73" y="4510801"/>
            <a:ext cx="8403978" cy="2132917"/>
          </a:xfrm>
          <a:prstGeom prst="rect">
            <a:avLst/>
          </a:prstGeom>
        </p:spPr>
      </p:pic>
    </p:spTree>
    <p:extLst>
      <p:ext uri="{BB962C8B-B14F-4D97-AF65-F5344CB8AC3E}">
        <p14:creationId xmlns:p14="http://schemas.microsoft.com/office/powerpoint/2010/main" val="164282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idx="1"/>
          </p:nvPr>
        </p:nvSpPr>
        <p:spPr>
          <a:xfrm>
            <a:off x="683568" y="1500174"/>
            <a:ext cx="8043938" cy="4857784"/>
          </a:xfrm>
        </p:spPr>
        <p:txBody>
          <a:bodyPr/>
          <a:lstStyle/>
          <a:p>
            <a:r>
              <a:rPr lang="zh-CN" altLang="en-US" dirty="0" smtClean="0"/>
              <a:t>通过人体混合现实来影响沟通习惯</a:t>
            </a:r>
          </a:p>
          <a:p>
            <a:pPr lvl="1"/>
            <a:r>
              <a:rPr lang="zh-CN" altLang="en-US" dirty="0" smtClean="0"/>
              <a:t>调研人体混合现实怎样通过训练影响沟通能力，创建了一个混合现实医疗团队，招募实习生经历该训练并评估对他们沟通能力的影响</a:t>
            </a:r>
            <a:endParaRPr lang="en-US" altLang="zh-CN" dirty="0" smtClean="0"/>
          </a:p>
          <a:p>
            <a:pPr marL="457200" lvl="1" indent="0">
              <a:buNone/>
            </a:pPr>
            <a:r>
              <a:rPr lang="zh-CN" altLang="en-US" dirty="0" smtClean="0">
                <a:solidFill>
                  <a:srgbClr val="0000FF"/>
                </a:solidFill>
                <a:latin typeface="+mn-lt"/>
              </a:rPr>
              <a:t>（</a:t>
            </a:r>
            <a:r>
              <a:rPr lang="en-US" altLang="zh-CN" dirty="0">
                <a:solidFill>
                  <a:srgbClr val="0000FF"/>
                </a:solidFill>
                <a:latin typeface="+mn-lt"/>
              </a:rPr>
              <a:t>IEEE </a:t>
            </a:r>
            <a:r>
              <a:rPr lang="en-US" altLang="zh-CN" dirty="0" smtClean="0">
                <a:solidFill>
                  <a:srgbClr val="0000FF"/>
                </a:solidFill>
                <a:latin typeface="+mn-lt"/>
              </a:rPr>
              <a:t>VR 2017</a:t>
            </a:r>
            <a:r>
              <a:rPr lang="zh-CN" altLang="en-US" dirty="0" smtClean="0">
                <a:solidFill>
                  <a:srgbClr val="0000FF"/>
                </a:solidFill>
                <a:latin typeface="+mn-lt"/>
              </a:rPr>
              <a:t>）</a:t>
            </a:r>
            <a:endParaRPr lang="en-US" altLang="zh-CN" dirty="0">
              <a:solidFill>
                <a:srgbClr val="0000FF"/>
              </a:solidFill>
              <a:latin typeface="+mn-lt"/>
            </a:endParaRPr>
          </a:p>
          <a:p>
            <a:pPr lvl="2"/>
            <a:endParaRPr lang="en-US" altLang="zh-CN" dirty="0"/>
          </a:p>
        </p:txBody>
      </p:sp>
      <p:sp>
        <p:nvSpPr>
          <p:cNvPr id="7" name="标题 1">
            <a:extLst>
              <a:ext uri="{FF2B5EF4-FFF2-40B4-BE49-F238E27FC236}">
                <a16:creationId xmlns:a16="http://schemas.microsoft.com/office/drawing/2014/main" xmlns="" id="{12F0D902-6815-2C4D-828E-ADC30CCFE559}"/>
              </a:ext>
            </a:extLst>
          </p:cNvPr>
          <p:cNvSpPr>
            <a:spLocks noGrp="1"/>
          </p:cNvSpPr>
          <p:nvPr>
            <p:ph type="title"/>
          </p:nvPr>
        </p:nvSpPr>
        <p:spPr>
          <a:xfrm>
            <a:off x="585806" y="71414"/>
            <a:ext cx="7370570" cy="1143000"/>
          </a:xfrm>
        </p:spPr>
        <p:txBody>
          <a:bodyPr/>
          <a:lstStyle/>
          <a:p>
            <a:r>
              <a:rPr lang="en-US" altLang="zh-CN" sz="2400" dirty="0"/>
              <a:t>2. Repeat after Me: Using Mixed Reality Humans to Influence </a:t>
            </a:r>
            <a:r>
              <a:rPr lang="en-US" altLang="zh-CN" sz="2400" dirty="0" smtClean="0"/>
              <a:t>Best Communication </a:t>
            </a:r>
            <a:r>
              <a:rPr lang="en-US" altLang="zh-CN" sz="2400" dirty="0"/>
              <a:t>Practices</a:t>
            </a:r>
            <a:endParaRPr lang="zh-CN" altLang="en-US" sz="2400" dirty="0"/>
          </a:p>
        </p:txBody>
      </p:sp>
      <p:pic>
        <p:nvPicPr>
          <p:cNvPr id="2" name="图片 1"/>
          <p:cNvPicPr>
            <a:picLocks noChangeAspect="1"/>
          </p:cNvPicPr>
          <p:nvPr/>
        </p:nvPicPr>
        <p:blipFill>
          <a:blip r:embed="rId3"/>
          <a:stretch>
            <a:fillRect/>
          </a:stretch>
        </p:blipFill>
        <p:spPr>
          <a:xfrm>
            <a:off x="1547664" y="4243434"/>
            <a:ext cx="4344574" cy="2440217"/>
          </a:xfrm>
          <a:prstGeom prst="rect">
            <a:avLst/>
          </a:prstGeom>
        </p:spPr>
      </p:pic>
    </p:spTree>
    <p:extLst>
      <p:ext uri="{BB962C8B-B14F-4D97-AF65-F5344CB8AC3E}">
        <p14:creationId xmlns:p14="http://schemas.microsoft.com/office/powerpoint/2010/main" val="1027995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idx="1"/>
          </p:nvPr>
        </p:nvSpPr>
        <p:spPr>
          <a:xfrm>
            <a:off x="683568" y="1500174"/>
            <a:ext cx="8043938" cy="4857784"/>
          </a:xfrm>
        </p:spPr>
        <p:txBody>
          <a:bodyPr/>
          <a:lstStyle/>
          <a:p>
            <a:r>
              <a:rPr lang="zh-CN" altLang="en-US" dirty="0" smtClean="0"/>
              <a:t>增强现实驾驶应用</a:t>
            </a:r>
            <a:endParaRPr lang="zh-CN" altLang="en-US" dirty="0" smtClean="0"/>
          </a:p>
          <a:p>
            <a:pPr lvl="1"/>
            <a:r>
              <a:rPr lang="zh-CN" altLang="en-US" dirty="0" smtClean="0"/>
              <a:t>利用语义信息将二维视频帧标定到三维世界中，以实现增强现实的驾驶应用，使用预测的车辆姿态生成深度图，并以此估计移动物体的绝对深度值</a:t>
            </a:r>
            <a:endParaRPr lang="en-US" altLang="zh-CN" dirty="0" smtClean="0"/>
          </a:p>
          <a:p>
            <a:pPr marL="457200" lvl="1" indent="0">
              <a:buNone/>
            </a:pPr>
            <a:r>
              <a:rPr lang="en-US" altLang="zh-CN" dirty="0" smtClean="0">
                <a:solidFill>
                  <a:srgbClr val="0000FF"/>
                </a:solidFill>
                <a:latin typeface="+mn-lt"/>
              </a:rPr>
              <a:t> </a:t>
            </a:r>
            <a:r>
              <a:rPr lang="zh-CN" altLang="en-US" dirty="0" smtClean="0">
                <a:solidFill>
                  <a:srgbClr val="0000FF"/>
                </a:solidFill>
                <a:latin typeface="+mn-lt"/>
              </a:rPr>
              <a:t>（</a:t>
            </a:r>
            <a:r>
              <a:rPr lang="en-US" altLang="zh-CN" dirty="0" smtClean="0">
                <a:solidFill>
                  <a:srgbClr val="0000FF"/>
                </a:solidFill>
                <a:latin typeface="+mn-lt"/>
              </a:rPr>
              <a:t>IEEE VR </a:t>
            </a:r>
            <a:r>
              <a:rPr lang="en-US" altLang="zh-CN" dirty="0" smtClean="0">
                <a:solidFill>
                  <a:srgbClr val="0000FF"/>
                </a:solidFill>
                <a:latin typeface="+mn-lt"/>
              </a:rPr>
              <a:t>2018</a:t>
            </a:r>
            <a:r>
              <a:rPr lang="zh-CN" altLang="en-US" dirty="0" smtClean="0">
                <a:solidFill>
                  <a:srgbClr val="0000FF"/>
                </a:solidFill>
                <a:latin typeface="+mn-lt"/>
              </a:rPr>
              <a:t>）</a:t>
            </a:r>
            <a:endParaRPr lang="en-US" altLang="zh-CN" dirty="0">
              <a:solidFill>
                <a:srgbClr val="0000FF"/>
              </a:solidFill>
              <a:latin typeface="+mn-lt"/>
            </a:endParaRPr>
          </a:p>
          <a:p>
            <a:pPr lvl="2"/>
            <a:endParaRPr lang="en-US" altLang="zh-CN" dirty="0"/>
          </a:p>
        </p:txBody>
      </p:sp>
      <p:sp>
        <p:nvSpPr>
          <p:cNvPr id="9" name="标题 1">
            <a:extLst>
              <a:ext uri="{FF2B5EF4-FFF2-40B4-BE49-F238E27FC236}">
                <a16:creationId xmlns:a16="http://schemas.microsoft.com/office/drawing/2014/main" xmlns="" id="{F933A6EF-A179-FE40-84F5-0121B67D6508}"/>
              </a:ext>
            </a:extLst>
          </p:cNvPr>
          <p:cNvSpPr>
            <a:spLocks noGrp="1"/>
          </p:cNvSpPr>
          <p:nvPr>
            <p:ph type="title"/>
          </p:nvPr>
        </p:nvSpPr>
        <p:spPr>
          <a:xfrm>
            <a:off x="585806" y="71414"/>
            <a:ext cx="7370570" cy="1143000"/>
          </a:xfrm>
        </p:spPr>
        <p:txBody>
          <a:bodyPr/>
          <a:lstStyle/>
          <a:p>
            <a:r>
              <a:rPr lang="en-US" altLang="zh-CN" sz="2400" dirty="0" smtClean="0"/>
              <a:t>3</a:t>
            </a:r>
            <a:r>
              <a:rPr lang="en-US" altLang="zh-CN" sz="2400" dirty="0" smtClean="0"/>
              <a:t>. </a:t>
            </a:r>
            <a:r>
              <a:rPr lang="en-US" altLang="zh-CN" sz="2400" dirty="0"/>
              <a:t>Augmented Reality Driving Using Semantic Geo-Registration</a:t>
            </a:r>
            <a:endParaRPr lang="zh-CN" altLang="en-US" sz="2400" dirty="0"/>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4766163"/>
            <a:ext cx="3672408" cy="1937839"/>
          </a:xfrm>
          <a:prstGeom prst="rect">
            <a:avLst/>
          </a:prstGeom>
        </p:spPr>
      </p:pic>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6056" y="4757605"/>
            <a:ext cx="2592288" cy="1926582"/>
          </a:xfrm>
          <a:prstGeom prst="rect">
            <a:avLst/>
          </a:prstGeom>
        </p:spPr>
      </p:pic>
    </p:spTree>
    <p:extLst>
      <p:ext uri="{BB962C8B-B14F-4D97-AF65-F5344CB8AC3E}">
        <p14:creationId xmlns:p14="http://schemas.microsoft.com/office/powerpoint/2010/main" val="267756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idx="1"/>
          </p:nvPr>
        </p:nvSpPr>
        <p:spPr>
          <a:xfrm>
            <a:off x="683568" y="1500174"/>
            <a:ext cx="8043938" cy="4857784"/>
          </a:xfrm>
        </p:spPr>
        <p:txBody>
          <a:bodyPr/>
          <a:lstStyle/>
          <a:p>
            <a:r>
              <a:rPr lang="zh-CN" altLang="en-US" dirty="0" smtClean="0"/>
              <a:t>可与虚拟世界指尖交互的穿戴式触感设备</a:t>
            </a:r>
          </a:p>
          <a:p>
            <a:pPr lvl="1"/>
            <a:r>
              <a:rPr lang="zh-CN" altLang="en-US" dirty="0" smtClean="0"/>
              <a:t>开发了指套增强现实</a:t>
            </a:r>
            <a:r>
              <a:rPr lang="en-US" altLang="zh-CN" dirty="0" smtClean="0"/>
              <a:t>(</a:t>
            </a:r>
            <a:r>
              <a:rPr lang="en-US" altLang="zh-CN" dirty="0" err="1" smtClean="0"/>
              <a:t>FinGAR</a:t>
            </a:r>
            <a:r>
              <a:rPr lang="en-US" altLang="zh-CN" dirty="0" smtClean="0"/>
              <a:t>)</a:t>
            </a:r>
            <a:r>
              <a:rPr lang="zh-CN" altLang="en-US" dirty="0" smtClean="0"/>
              <a:t>，它结合电子和机械刺激，可以刺激皮肤的机械传感器并提供虚拟物体的触觉反馈</a:t>
            </a:r>
            <a:r>
              <a:rPr lang="en-US" altLang="zh-CN" dirty="0" smtClean="0"/>
              <a:t>,</a:t>
            </a:r>
            <a:r>
              <a:rPr lang="zh-CN" altLang="en-US" dirty="0" smtClean="0"/>
              <a:t>而且它非常轻巧且易于穿戴</a:t>
            </a:r>
            <a:endParaRPr lang="en-US" altLang="zh-CN" dirty="0" smtClean="0"/>
          </a:p>
          <a:p>
            <a:pPr marL="457200" lvl="1" indent="0">
              <a:buNone/>
            </a:pPr>
            <a:r>
              <a:rPr lang="zh-CN" altLang="en-US" dirty="0" smtClean="0">
                <a:solidFill>
                  <a:srgbClr val="0000FF"/>
                </a:solidFill>
                <a:latin typeface="+mn-lt"/>
              </a:rPr>
              <a:t>（</a:t>
            </a:r>
            <a:r>
              <a:rPr lang="en-US" altLang="zh-CN" dirty="0">
                <a:solidFill>
                  <a:srgbClr val="0000FF"/>
                </a:solidFill>
                <a:latin typeface="+mn-lt"/>
              </a:rPr>
              <a:t>IEEE </a:t>
            </a:r>
            <a:r>
              <a:rPr lang="en-US" altLang="zh-CN" dirty="0" smtClean="0">
                <a:solidFill>
                  <a:srgbClr val="0000FF"/>
                </a:solidFill>
                <a:latin typeface="+mn-lt"/>
              </a:rPr>
              <a:t>VR 2017</a:t>
            </a:r>
            <a:r>
              <a:rPr lang="zh-CN" altLang="en-US" dirty="0" smtClean="0">
                <a:solidFill>
                  <a:srgbClr val="0000FF"/>
                </a:solidFill>
                <a:latin typeface="+mn-lt"/>
              </a:rPr>
              <a:t>）</a:t>
            </a:r>
            <a:endParaRPr lang="en-US" altLang="zh-CN" dirty="0">
              <a:solidFill>
                <a:srgbClr val="0000FF"/>
              </a:solidFill>
              <a:latin typeface="+mn-lt"/>
            </a:endParaRPr>
          </a:p>
          <a:p>
            <a:pPr lvl="2"/>
            <a:endParaRPr lang="en-US" altLang="zh-CN" dirty="0"/>
          </a:p>
        </p:txBody>
      </p:sp>
      <p:sp>
        <p:nvSpPr>
          <p:cNvPr id="7" name="标题 1">
            <a:extLst>
              <a:ext uri="{FF2B5EF4-FFF2-40B4-BE49-F238E27FC236}">
                <a16:creationId xmlns:a16="http://schemas.microsoft.com/office/drawing/2014/main" xmlns="" id="{12F0D902-6815-2C4D-828E-ADC30CCFE559}"/>
              </a:ext>
            </a:extLst>
          </p:cNvPr>
          <p:cNvSpPr>
            <a:spLocks noGrp="1"/>
          </p:cNvSpPr>
          <p:nvPr>
            <p:ph type="title"/>
          </p:nvPr>
        </p:nvSpPr>
        <p:spPr>
          <a:xfrm>
            <a:off x="585806" y="71414"/>
            <a:ext cx="7370570" cy="1143000"/>
          </a:xfrm>
        </p:spPr>
        <p:txBody>
          <a:bodyPr/>
          <a:lstStyle/>
          <a:p>
            <a:r>
              <a:rPr lang="en-US" altLang="zh-CN" sz="2400" dirty="0" smtClean="0"/>
              <a:t>1. </a:t>
            </a:r>
            <a:r>
              <a:rPr lang="en-US" altLang="zh-CN" sz="2400" dirty="0"/>
              <a:t>Wearable Tactile Device using Mechanical and Electrical </a:t>
            </a:r>
            <a:r>
              <a:rPr lang="en-US" altLang="zh-CN" sz="2400" dirty="0" smtClean="0"/>
              <a:t>Stimulation for Fingertip Interaction </a:t>
            </a:r>
            <a:r>
              <a:rPr lang="en-US" altLang="zh-CN" sz="2400" dirty="0"/>
              <a:t>with Virtual World</a:t>
            </a:r>
            <a:endParaRPr lang="zh-CN" altLang="en-US" sz="2400" dirty="0"/>
          </a:p>
        </p:txBody>
      </p:sp>
      <p:pic>
        <p:nvPicPr>
          <p:cNvPr id="2" name="图片 1"/>
          <p:cNvPicPr>
            <a:picLocks noChangeAspect="1"/>
          </p:cNvPicPr>
          <p:nvPr/>
        </p:nvPicPr>
        <p:blipFill>
          <a:blip r:embed="rId3"/>
          <a:stretch>
            <a:fillRect/>
          </a:stretch>
        </p:blipFill>
        <p:spPr>
          <a:xfrm>
            <a:off x="4139952" y="3733164"/>
            <a:ext cx="2705331" cy="3068960"/>
          </a:xfrm>
          <a:prstGeom prst="rect">
            <a:avLst/>
          </a:prstGeom>
        </p:spPr>
      </p:pic>
    </p:spTree>
    <p:extLst>
      <p:ext uri="{BB962C8B-B14F-4D97-AF65-F5344CB8AC3E}">
        <p14:creationId xmlns:p14="http://schemas.microsoft.com/office/powerpoint/2010/main" val="163806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idx="1"/>
          </p:nvPr>
        </p:nvSpPr>
        <p:spPr>
          <a:xfrm>
            <a:off x="683568" y="1500174"/>
            <a:ext cx="8043938" cy="4857784"/>
          </a:xfrm>
        </p:spPr>
        <p:txBody>
          <a:bodyPr/>
          <a:lstStyle/>
          <a:p>
            <a:r>
              <a:rPr lang="zh-CN" altLang="en-US" dirty="0" smtClean="0"/>
              <a:t>自动减少入射光以提升虚拟物体亮度</a:t>
            </a:r>
            <a:endParaRPr lang="zh-CN" altLang="en-US" dirty="0" smtClean="0"/>
          </a:p>
          <a:p>
            <a:pPr lvl="1"/>
            <a:r>
              <a:rPr lang="zh-CN" altLang="en-US" dirty="0" smtClean="0"/>
              <a:t>将液晶过滤器附加到光学透视头戴式显示器上，该装置可以持续调节液晶过滤器的透明度来减弱环境光，在用户不经意间调亮虚拟物体</a:t>
            </a:r>
            <a:endParaRPr lang="en-US" altLang="zh-CN" dirty="0" smtClean="0"/>
          </a:p>
          <a:p>
            <a:pPr marL="457200" lvl="1" indent="0">
              <a:buNone/>
            </a:pPr>
            <a:r>
              <a:rPr lang="zh-CN" altLang="en-US" dirty="0" smtClean="0">
                <a:solidFill>
                  <a:srgbClr val="0000FF"/>
                </a:solidFill>
                <a:latin typeface="+mn-lt"/>
              </a:rPr>
              <a:t>（</a:t>
            </a:r>
            <a:r>
              <a:rPr lang="en-US" altLang="zh-CN" dirty="0">
                <a:solidFill>
                  <a:srgbClr val="0000FF"/>
                </a:solidFill>
                <a:latin typeface="+mn-lt"/>
              </a:rPr>
              <a:t>IEEE </a:t>
            </a:r>
            <a:r>
              <a:rPr lang="en-US" altLang="zh-CN" dirty="0" smtClean="0">
                <a:solidFill>
                  <a:srgbClr val="0000FF"/>
                </a:solidFill>
                <a:latin typeface="+mn-lt"/>
              </a:rPr>
              <a:t>VR </a:t>
            </a:r>
            <a:r>
              <a:rPr lang="en-US" altLang="zh-CN" dirty="0" smtClean="0">
                <a:solidFill>
                  <a:srgbClr val="0000FF"/>
                </a:solidFill>
                <a:latin typeface="+mn-lt"/>
              </a:rPr>
              <a:t>2018</a:t>
            </a:r>
            <a:r>
              <a:rPr lang="zh-CN" altLang="en-US" dirty="0" smtClean="0">
                <a:solidFill>
                  <a:srgbClr val="0000FF"/>
                </a:solidFill>
                <a:latin typeface="+mn-lt"/>
              </a:rPr>
              <a:t>）</a:t>
            </a:r>
            <a:endParaRPr lang="en-US" altLang="zh-CN" dirty="0">
              <a:solidFill>
                <a:srgbClr val="0000FF"/>
              </a:solidFill>
              <a:latin typeface="+mn-lt"/>
            </a:endParaRPr>
          </a:p>
          <a:p>
            <a:pPr lvl="2"/>
            <a:endParaRPr lang="en-US" altLang="zh-CN" dirty="0"/>
          </a:p>
        </p:txBody>
      </p:sp>
      <p:sp>
        <p:nvSpPr>
          <p:cNvPr id="7" name="标题 1">
            <a:extLst>
              <a:ext uri="{FF2B5EF4-FFF2-40B4-BE49-F238E27FC236}">
                <a16:creationId xmlns:a16="http://schemas.microsoft.com/office/drawing/2014/main" xmlns="" id="{12F0D902-6815-2C4D-828E-ADC30CCFE559}"/>
              </a:ext>
            </a:extLst>
          </p:cNvPr>
          <p:cNvSpPr>
            <a:spLocks noGrp="1"/>
          </p:cNvSpPr>
          <p:nvPr>
            <p:ph type="title"/>
          </p:nvPr>
        </p:nvSpPr>
        <p:spPr>
          <a:xfrm>
            <a:off x="585806" y="71414"/>
            <a:ext cx="7370570" cy="1143000"/>
          </a:xfrm>
        </p:spPr>
        <p:txBody>
          <a:bodyPr/>
          <a:lstStyle/>
          <a:p>
            <a:r>
              <a:rPr lang="en-US" altLang="zh-CN" sz="2400" dirty="0" smtClean="0"/>
              <a:t>2</a:t>
            </a:r>
            <a:r>
              <a:rPr lang="en-US" altLang="zh-CN" sz="2400" dirty="0"/>
              <a:t>. </a:t>
            </a:r>
            <a:r>
              <a:rPr lang="en-US" altLang="zh-CN" sz="2400" dirty="0" err="1"/>
              <a:t>BrightView</a:t>
            </a:r>
            <a:r>
              <a:rPr lang="en-US" altLang="zh-CN" sz="2400" dirty="0"/>
              <a:t>: Increasing Perceived Brightness of Optical </a:t>
            </a:r>
            <a:r>
              <a:rPr lang="en-US" altLang="zh-CN" sz="2400" dirty="0" smtClean="0"/>
              <a:t>See-Through Head-Mounted </a:t>
            </a:r>
            <a:r>
              <a:rPr lang="en-US" altLang="zh-CN" sz="2400" dirty="0"/>
              <a:t>Displays through Unnoticeable Incident Light Reduction</a:t>
            </a:r>
            <a:endParaRPr lang="zh-CN" altLang="en-US" sz="2400" dirty="0"/>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70" y="4221089"/>
            <a:ext cx="6445662" cy="2422630"/>
          </a:xfrm>
          <a:prstGeom prst="rect">
            <a:avLst/>
          </a:prstGeom>
        </p:spPr>
      </p:pic>
    </p:spTree>
    <p:extLst>
      <p:ext uri="{BB962C8B-B14F-4D97-AF65-F5344CB8AC3E}">
        <p14:creationId xmlns:p14="http://schemas.microsoft.com/office/powerpoint/2010/main" val="3245244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idx="1"/>
          </p:nvPr>
        </p:nvSpPr>
        <p:spPr>
          <a:xfrm>
            <a:off x="683568" y="1500174"/>
            <a:ext cx="8043938" cy="4857784"/>
          </a:xfrm>
        </p:spPr>
        <p:txBody>
          <a:bodyPr/>
          <a:lstStyle/>
          <a:p>
            <a:r>
              <a:rPr lang="zh-CN" altLang="en-US" dirty="0" smtClean="0"/>
              <a:t>增强混合现实中真实物体的刚性感知</a:t>
            </a:r>
          </a:p>
          <a:p>
            <a:pPr lvl="1"/>
            <a:r>
              <a:rPr lang="zh-CN" altLang="en-US" dirty="0" smtClean="0"/>
              <a:t>使用指尖穿戴的触感模块，提供及时的触觉刺激，能够模拟不同弹性的</a:t>
            </a:r>
            <a:r>
              <a:rPr lang="zh-CN" altLang="en-US" dirty="0"/>
              <a:t>触觉</a:t>
            </a:r>
            <a:r>
              <a:rPr lang="zh-CN" altLang="en-US" dirty="0" smtClean="0"/>
              <a:t>感受，以</a:t>
            </a:r>
            <a:r>
              <a:rPr lang="zh-CN" altLang="en-US" dirty="0"/>
              <a:t>增强真实物体的刚性感知</a:t>
            </a:r>
            <a:endParaRPr lang="en-US" altLang="zh-CN" dirty="0" smtClean="0"/>
          </a:p>
          <a:p>
            <a:pPr marL="457200" lvl="1" indent="0">
              <a:buNone/>
            </a:pPr>
            <a:r>
              <a:rPr lang="zh-CN" altLang="en-US" dirty="0" smtClean="0">
                <a:solidFill>
                  <a:srgbClr val="0000FF"/>
                </a:solidFill>
                <a:latin typeface="+mn-lt"/>
              </a:rPr>
              <a:t>（</a:t>
            </a:r>
            <a:r>
              <a:rPr lang="en-US" altLang="zh-CN" dirty="0">
                <a:solidFill>
                  <a:srgbClr val="0000FF"/>
                </a:solidFill>
                <a:latin typeface="+mn-lt"/>
              </a:rPr>
              <a:t>IEEE </a:t>
            </a:r>
            <a:r>
              <a:rPr lang="en-US" altLang="zh-CN" dirty="0" smtClean="0">
                <a:solidFill>
                  <a:srgbClr val="0000FF"/>
                </a:solidFill>
                <a:latin typeface="+mn-lt"/>
              </a:rPr>
              <a:t>VR </a:t>
            </a:r>
            <a:r>
              <a:rPr lang="en-US" altLang="zh-CN" dirty="0" smtClean="0">
                <a:solidFill>
                  <a:srgbClr val="0000FF"/>
                </a:solidFill>
                <a:latin typeface="+mn-lt"/>
              </a:rPr>
              <a:t>2018</a:t>
            </a:r>
            <a:r>
              <a:rPr lang="zh-CN" altLang="en-US" dirty="0" smtClean="0">
                <a:solidFill>
                  <a:srgbClr val="0000FF"/>
                </a:solidFill>
                <a:latin typeface="+mn-lt"/>
              </a:rPr>
              <a:t>）</a:t>
            </a:r>
            <a:endParaRPr lang="en-US" altLang="zh-CN" dirty="0">
              <a:solidFill>
                <a:srgbClr val="0000FF"/>
              </a:solidFill>
              <a:latin typeface="+mn-lt"/>
            </a:endParaRPr>
          </a:p>
          <a:p>
            <a:pPr lvl="2"/>
            <a:endParaRPr lang="en-US" altLang="zh-CN" dirty="0"/>
          </a:p>
        </p:txBody>
      </p:sp>
      <p:sp>
        <p:nvSpPr>
          <p:cNvPr id="7" name="标题 1">
            <a:extLst>
              <a:ext uri="{FF2B5EF4-FFF2-40B4-BE49-F238E27FC236}">
                <a16:creationId xmlns:a16="http://schemas.microsoft.com/office/drawing/2014/main" xmlns="" id="{12F0D902-6815-2C4D-828E-ADC30CCFE559}"/>
              </a:ext>
            </a:extLst>
          </p:cNvPr>
          <p:cNvSpPr>
            <a:spLocks noGrp="1"/>
          </p:cNvSpPr>
          <p:nvPr>
            <p:ph type="title"/>
          </p:nvPr>
        </p:nvSpPr>
        <p:spPr>
          <a:xfrm>
            <a:off x="585806" y="71414"/>
            <a:ext cx="7370570" cy="1143000"/>
          </a:xfrm>
        </p:spPr>
        <p:txBody>
          <a:bodyPr/>
          <a:lstStyle/>
          <a:p>
            <a:r>
              <a:rPr lang="en-US" altLang="zh-CN" sz="2400" dirty="0" smtClean="0"/>
              <a:t>3</a:t>
            </a:r>
            <a:r>
              <a:rPr lang="en-US" altLang="zh-CN" sz="2400" dirty="0"/>
              <a:t>. Enhancing the Stiffness Perception of Tangible </a:t>
            </a:r>
            <a:r>
              <a:rPr lang="en-US" altLang="zh-CN" sz="2400" dirty="0" smtClean="0"/>
              <a:t>Objects in </a:t>
            </a:r>
            <a:r>
              <a:rPr lang="en-US" altLang="zh-CN" sz="2400" dirty="0"/>
              <a:t>Mixed Reality </a:t>
            </a:r>
            <a:r>
              <a:rPr lang="en-US" altLang="zh-CN" sz="2400" dirty="0" smtClean="0"/>
              <a:t>Using Wearable </a:t>
            </a:r>
            <a:r>
              <a:rPr lang="en-US" altLang="zh-CN" sz="2400" dirty="0"/>
              <a:t>Haptics</a:t>
            </a:r>
            <a:endParaRPr lang="zh-CN" altLang="en-US" sz="2400" dirty="0"/>
          </a:p>
        </p:txBody>
      </p:sp>
      <p:pic>
        <p:nvPicPr>
          <p:cNvPr id="2" name="图片 1"/>
          <p:cNvPicPr>
            <a:picLocks noChangeAspect="1"/>
          </p:cNvPicPr>
          <p:nvPr/>
        </p:nvPicPr>
        <p:blipFill>
          <a:blip r:embed="rId3"/>
          <a:stretch>
            <a:fillRect/>
          </a:stretch>
        </p:blipFill>
        <p:spPr>
          <a:xfrm>
            <a:off x="4705537" y="3444641"/>
            <a:ext cx="4283968" cy="2946072"/>
          </a:xfrm>
          <a:prstGeom prst="rect">
            <a:avLst/>
          </a:prstGeom>
        </p:spPr>
      </p:pic>
    </p:spTree>
    <p:extLst>
      <p:ext uri="{BB962C8B-B14F-4D97-AF65-F5344CB8AC3E}">
        <p14:creationId xmlns:p14="http://schemas.microsoft.com/office/powerpoint/2010/main" val="2436856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5806" y="71414"/>
            <a:ext cx="7370570" cy="1143000"/>
          </a:xfrm>
        </p:spPr>
        <p:txBody>
          <a:bodyPr/>
          <a:lstStyle/>
          <a:p>
            <a:r>
              <a:rPr lang="en-US" altLang="zh-CN" dirty="0"/>
              <a:t>2</a:t>
            </a:r>
            <a:r>
              <a:rPr lang="en-US" altLang="zh-CN" dirty="0" smtClean="0"/>
              <a:t>.</a:t>
            </a:r>
            <a:r>
              <a:rPr lang="zh-CN" altLang="en-US" dirty="0" smtClean="0"/>
              <a:t>几何与算法</a:t>
            </a:r>
            <a:endParaRPr lang="zh-CN" altLang="en-US" dirty="0"/>
          </a:p>
        </p:txBody>
      </p:sp>
      <p:sp>
        <p:nvSpPr>
          <p:cNvPr id="3" name="内容占位符 2"/>
          <p:cNvSpPr>
            <a:spLocks noGrp="1"/>
          </p:cNvSpPr>
          <p:nvPr>
            <p:ph idx="1"/>
          </p:nvPr>
        </p:nvSpPr>
        <p:spPr>
          <a:xfrm>
            <a:off x="685800" y="1500174"/>
            <a:ext cx="7918648" cy="4857784"/>
          </a:xfrm>
        </p:spPr>
        <p:txBody>
          <a:bodyPr/>
          <a:lstStyle/>
          <a:p>
            <a:r>
              <a:rPr lang="zh-CN" altLang="en-US" dirty="0" smtClean="0"/>
              <a:t>依靠三维几何算法来进行理论计算，提升增强现实的效率和精确性，论文贡献点主要</a:t>
            </a:r>
            <a:r>
              <a:rPr lang="zh-CN" altLang="en-US" dirty="0"/>
              <a:t>是</a:t>
            </a:r>
            <a:r>
              <a:rPr lang="zh-CN" altLang="en-US" dirty="0" smtClean="0"/>
              <a:t>算法</a:t>
            </a:r>
            <a:endParaRPr lang="en-US" altLang="zh-CN" dirty="0"/>
          </a:p>
        </p:txBody>
      </p:sp>
    </p:spTree>
    <p:extLst>
      <p:ext uri="{BB962C8B-B14F-4D97-AF65-F5344CB8AC3E}">
        <p14:creationId xmlns:p14="http://schemas.microsoft.com/office/powerpoint/2010/main" val="3396602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idx="1"/>
          </p:nvPr>
        </p:nvSpPr>
        <p:spPr>
          <a:xfrm>
            <a:off x="683568" y="1500174"/>
            <a:ext cx="8043938" cy="4857784"/>
          </a:xfrm>
        </p:spPr>
        <p:txBody>
          <a:bodyPr/>
          <a:lstStyle/>
          <a:p>
            <a:r>
              <a:rPr lang="zh-CN" altLang="en-US" dirty="0" smtClean="0"/>
              <a:t>在光学透视</a:t>
            </a:r>
            <a:r>
              <a:rPr lang="zh-CN" altLang="en-US" dirty="0" smtClean="0"/>
              <a:t>头戴式显示器</a:t>
            </a:r>
            <a:r>
              <a:rPr lang="zh-CN" altLang="en-US" dirty="0" smtClean="0"/>
              <a:t>上使用深度相机的校准方法</a:t>
            </a:r>
          </a:p>
          <a:p>
            <a:pPr lvl="1"/>
            <a:r>
              <a:rPr lang="zh-CN" altLang="en-US" dirty="0" smtClean="0"/>
              <a:t>使用廉价深度相机对光学透视头盔显示器进行校准，通过用户的指尖动作，采用两步校准计算校准参数。安装深度相机后进行一次完全校准，之后每次使用时进行简化</a:t>
            </a:r>
            <a:r>
              <a:rPr lang="zh-CN" altLang="en-US" dirty="0" smtClean="0"/>
              <a:t>校准</a:t>
            </a:r>
            <a:endParaRPr lang="en-US" altLang="zh-CN" dirty="0" smtClean="0">
              <a:solidFill>
                <a:srgbClr val="0000FF"/>
              </a:solidFill>
              <a:latin typeface="+mn-lt"/>
            </a:endParaRPr>
          </a:p>
          <a:p>
            <a:pPr marL="457200" lvl="1" indent="0">
              <a:buNone/>
            </a:pPr>
            <a:r>
              <a:rPr lang="zh-CN" altLang="en-US" dirty="0" smtClean="0">
                <a:solidFill>
                  <a:srgbClr val="0000FF"/>
                </a:solidFill>
                <a:latin typeface="+mn-lt"/>
              </a:rPr>
              <a:t>（</a:t>
            </a:r>
            <a:r>
              <a:rPr lang="en-US" altLang="zh-CN" dirty="0" smtClean="0">
                <a:solidFill>
                  <a:srgbClr val="0000FF"/>
                </a:solidFill>
                <a:latin typeface="+mn-lt"/>
              </a:rPr>
              <a:t>IEEE VR 2016</a:t>
            </a:r>
            <a:r>
              <a:rPr lang="zh-CN" altLang="en-US" dirty="0" smtClean="0">
                <a:solidFill>
                  <a:srgbClr val="0000FF"/>
                </a:solidFill>
                <a:latin typeface="+mn-lt"/>
              </a:rPr>
              <a:t>）</a:t>
            </a:r>
            <a:endParaRPr lang="en-US" altLang="zh-CN" dirty="0" smtClean="0">
              <a:solidFill>
                <a:srgbClr val="0000FF"/>
              </a:solidFill>
              <a:latin typeface="+mn-lt"/>
            </a:endParaRPr>
          </a:p>
          <a:p>
            <a:pPr lvl="2"/>
            <a:endParaRPr lang="en-US" altLang="zh-CN" dirty="0"/>
          </a:p>
        </p:txBody>
      </p:sp>
      <p:sp>
        <p:nvSpPr>
          <p:cNvPr id="9" name="标题 1">
            <a:extLst>
              <a:ext uri="{FF2B5EF4-FFF2-40B4-BE49-F238E27FC236}">
                <a16:creationId xmlns:a16="http://schemas.microsoft.com/office/drawing/2014/main" xmlns="" id="{F933A6EF-A179-FE40-84F5-0121B67D6508}"/>
              </a:ext>
            </a:extLst>
          </p:cNvPr>
          <p:cNvSpPr>
            <a:spLocks noGrp="1"/>
          </p:cNvSpPr>
          <p:nvPr>
            <p:ph type="title"/>
          </p:nvPr>
        </p:nvSpPr>
        <p:spPr>
          <a:xfrm>
            <a:off x="585806" y="71414"/>
            <a:ext cx="7370570" cy="1143000"/>
          </a:xfrm>
        </p:spPr>
        <p:txBody>
          <a:bodyPr/>
          <a:lstStyle/>
          <a:p>
            <a:r>
              <a:rPr lang="en-US" altLang="zh-CN" sz="2400" dirty="0"/>
              <a:t>1</a:t>
            </a:r>
            <a:r>
              <a:rPr lang="en-US" altLang="zh-CN" sz="2400" dirty="0" smtClean="0"/>
              <a:t>.</a:t>
            </a:r>
            <a:r>
              <a:rPr lang="en-US" altLang="zh-CN" sz="2400" dirty="0"/>
              <a:t> A Calibration Method for Optical See-through Head-mounted </a:t>
            </a:r>
            <a:r>
              <a:rPr lang="en-US" altLang="zh-CN" sz="2400" dirty="0" smtClean="0"/>
              <a:t>Displays with </a:t>
            </a:r>
            <a:r>
              <a:rPr lang="en-US" altLang="zh-CN" sz="2400" dirty="0"/>
              <a:t>a Depth Camera</a:t>
            </a:r>
            <a:endParaRPr lang="zh-CN" altLang="en-US" sz="2400" dirty="0"/>
          </a:p>
        </p:txBody>
      </p:sp>
    </p:spTree>
    <p:extLst>
      <p:ext uri="{BB962C8B-B14F-4D97-AF65-F5344CB8AC3E}">
        <p14:creationId xmlns:p14="http://schemas.microsoft.com/office/powerpoint/2010/main" val="1151131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idx="1"/>
          </p:nvPr>
        </p:nvSpPr>
        <p:spPr>
          <a:xfrm>
            <a:off x="683568" y="1500174"/>
            <a:ext cx="8043938" cy="4857784"/>
          </a:xfrm>
        </p:spPr>
        <p:txBody>
          <a:bodyPr/>
          <a:lstStyle/>
          <a:p>
            <a:r>
              <a:rPr lang="zh-CN" altLang="en-US" dirty="0" smtClean="0"/>
              <a:t>增强现实显示时的自适应信息密度</a:t>
            </a:r>
          </a:p>
          <a:p>
            <a:pPr lvl="1"/>
            <a:r>
              <a:rPr lang="zh-CN" altLang="en-US" dirty="0" smtClean="0"/>
              <a:t>为了解决海量数据时的显示杂乱问题，本文提出了一个自适应信息密度算法，基于用户偏好和信息的杂乱程度，使用多层聚类构建一个由粗到细的</a:t>
            </a:r>
            <a:r>
              <a:rPr lang="zh-CN" altLang="en-US" dirty="0" smtClean="0"/>
              <a:t>结构</a:t>
            </a:r>
            <a:endParaRPr lang="en-US" altLang="zh-CN" dirty="0"/>
          </a:p>
          <a:p>
            <a:pPr marL="457200" lvl="1" indent="0">
              <a:buNone/>
            </a:pPr>
            <a:r>
              <a:rPr lang="zh-CN" altLang="en-US" dirty="0">
                <a:solidFill>
                  <a:srgbClr val="0000FF"/>
                </a:solidFill>
                <a:latin typeface="+mn-lt"/>
              </a:rPr>
              <a:t>（</a:t>
            </a:r>
            <a:r>
              <a:rPr lang="en-US" altLang="zh-CN" dirty="0">
                <a:solidFill>
                  <a:srgbClr val="0000FF"/>
                </a:solidFill>
                <a:latin typeface="+mn-lt"/>
              </a:rPr>
              <a:t>IEEE </a:t>
            </a:r>
            <a:r>
              <a:rPr lang="en-US" altLang="zh-CN" dirty="0" smtClean="0">
                <a:solidFill>
                  <a:srgbClr val="0000FF"/>
                </a:solidFill>
                <a:latin typeface="+mn-lt"/>
              </a:rPr>
              <a:t>VR 2016</a:t>
            </a:r>
            <a:r>
              <a:rPr lang="zh-CN" altLang="en-US" dirty="0" smtClean="0">
                <a:solidFill>
                  <a:srgbClr val="0000FF"/>
                </a:solidFill>
                <a:latin typeface="+mn-lt"/>
              </a:rPr>
              <a:t>）</a:t>
            </a:r>
            <a:endParaRPr lang="en-US" altLang="zh-CN" dirty="0">
              <a:solidFill>
                <a:srgbClr val="0000FF"/>
              </a:solidFill>
              <a:latin typeface="+mn-lt"/>
            </a:endParaRPr>
          </a:p>
          <a:p>
            <a:pPr lvl="2"/>
            <a:endParaRPr lang="en-US" altLang="zh-CN" dirty="0"/>
          </a:p>
        </p:txBody>
      </p:sp>
      <p:sp>
        <p:nvSpPr>
          <p:cNvPr id="7" name="标题 1">
            <a:extLst>
              <a:ext uri="{FF2B5EF4-FFF2-40B4-BE49-F238E27FC236}">
                <a16:creationId xmlns:a16="http://schemas.microsoft.com/office/drawing/2014/main" xmlns="" id="{12F0D902-6815-2C4D-828E-ADC30CCFE559}"/>
              </a:ext>
            </a:extLst>
          </p:cNvPr>
          <p:cNvSpPr>
            <a:spLocks noGrp="1"/>
          </p:cNvSpPr>
          <p:nvPr>
            <p:ph type="title"/>
          </p:nvPr>
        </p:nvSpPr>
        <p:spPr>
          <a:xfrm>
            <a:off x="585806" y="71414"/>
            <a:ext cx="7370570" cy="1143000"/>
          </a:xfrm>
        </p:spPr>
        <p:txBody>
          <a:bodyPr/>
          <a:lstStyle/>
          <a:p>
            <a:r>
              <a:rPr lang="en-US" altLang="zh-CN" sz="2400" dirty="0"/>
              <a:t>2. Adaptive Information Density for Augmented Reality Displays</a:t>
            </a:r>
            <a:endParaRPr lang="zh-CN" altLang="en-US" sz="2400" dirty="0"/>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288" y="4610703"/>
            <a:ext cx="7192498" cy="2033015"/>
          </a:xfrm>
          <a:prstGeom prst="rect">
            <a:avLst/>
          </a:prstGeom>
        </p:spPr>
      </p:pic>
    </p:spTree>
    <p:extLst>
      <p:ext uri="{BB962C8B-B14F-4D97-AF65-F5344CB8AC3E}">
        <p14:creationId xmlns:p14="http://schemas.microsoft.com/office/powerpoint/2010/main" val="299031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idx="1"/>
          </p:nvPr>
        </p:nvSpPr>
        <p:spPr>
          <a:xfrm>
            <a:off x="683568" y="1500174"/>
            <a:ext cx="8043938" cy="4857784"/>
          </a:xfrm>
        </p:spPr>
        <p:txBody>
          <a:bodyPr/>
          <a:lstStyle/>
          <a:p>
            <a:r>
              <a:rPr lang="zh-CN" altLang="en-US" dirty="0" smtClean="0"/>
              <a:t>实时重贴纹理的几何建模</a:t>
            </a:r>
            <a:endParaRPr lang="zh-CN" altLang="en-US" dirty="0" smtClean="0"/>
          </a:p>
          <a:p>
            <a:pPr lvl="1"/>
            <a:r>
              <a:rPr lang="zh-CN" altLang="en-US" dirty="0" smtClean="0"/>
              <a:t>微软全息透镜可以直接在新环境中构建三角网格，网格包含顶点、三角和法向但是没有颜色，本文通过彩色相机的视频流来映射纹理。因为网格是实时动态构建的，本文采用自适应的映射方案向网格均匀分配固定大小的纹理。</a:t>
            </a:r>
            <a:endParaRPr lang="en-US" altLang="zh-CN" dirty="0"/>
          </a:p>
          <a:p>
            <a:pPr marL="457200" lvl="1" indent="0">
              <a:buNone/>
            </a:pPr>
            <a:r>
              <a:rPr lang="zh-CN" altLang="en-US" dirty="0">
                <a:solidFill>
                  <a:srgbClr val="0000FF"/>
                </a:solidFill>
                <a:latin typeface="+mn-lt"/>
              </a:rPr>
              <a:t>（</a:t>
            </a:r>
            <a:r>
              <a:rPr lang="en-US" altLang="zh-CN" dirty="0">
                <a:solidFill>
                  <a:srgbClr val="0000FF"/>
                </a:solidFill>
                <a:latin typeface="+mn-lt"/>
              </a:rPr>
              <a:t>IEEE </a:t>
            </a:r>
            <a:r>
              <a:rPr lang="en-US" altLang="zh-CN" dirty="0" smtClean="0">
                <a:solidFill>
                  <a:srgbClr val="0000FF"/>
                </a:solidFill>
                <a:latin typeface="+mn-lt"/>
              </a:rPr>
              <a:t>VR </a:t>
            </a:r>
            <a:r>
              <a:rPr lang="en-US" altLang="zh-CN" dirty="0" smtClean="0">
                <a:solidFill>
                  <a:srgbClr val="0000FF"/>
                </a:solidFill>
                <a:latin typeface="+mn-lt"/>
              </a:rPr>
              <a:t>2018</a:t>
            </a:r>
            <a:r>
              <a:rPr lang="zh-CN" altLang="en-US" dirty="0" smtClean="0">
                <a:solidFill>
                  <a:srgbClr val="0000FF"/>
                </a:solidFill>
                <a:latin typeface="+mn-lt"/>
              </a:rPr>
              <a:t>）</a:t>
            </a:r>
            <a:endParaRPr lang="en-US" altLang="zh-CN" dirty="0">
              <a:solidFill>
                <a:srgbClr val="0000FF"/>
              </a:solidFill>
              <a:latin typeface="+mn-lt"/>
            </a:endParaRPr>
          </a:p>
          <a:p>
            <a:pPr lvl="2"/>
            <a:endParaRPr lang="en-US" altLang="zh-CN" dirty="0"/>
          </a:p>
        </p:txBody>
      </p:sp>
      <p:sp>
        <p:nvSpPr>
          <p:cNvPr id="7" name="标题 1">
            <a:extLst>
              <a:ext uri="{FF2B5EF4-FFF2-40B4-BE49-F238E27FC236}">
                <a16:creationId xmlns:a16="http://schemas.microsoft.com/office/drawing/2014/main" xmlns="" id="{12F0D902-6815-2C4D-828E-ADC30CCFE559}"/>
              </a:ext>
            </a:extLst>
          </p:cNvPr>
          <p:cNvSpPr>
            <a:spLocks noGrp="1"/>
          </p:cNvSpPr>
          <p:nvPr>
            <p:ph type="title"/>
          </p:nvPr>
        </p:nvSpPr>
        <p:spPr>
          <a:xfrm>
            <a:off x="585806" y="71414"/>
            <a:ext cx="7370570" cy="1143000"/>
          </a:xfrm>
        </p:spPr>
        <p:txBody>
          <a:bodyPr/>
          <a:lstStyle/>
          <a:p>
            <a:r>
              <a:rPr lang="en-US" altLang="zh-CN" sz="2400" dirty="0" smtClean="0"/>
              <a:t>3</a:t>
            </a:r>
            <a:r>
              <a:rPr lang="en-US" altLang="zh-CN" sz="2400" dirty="0"/>
              <a:t>. Real-Time Re-textured Geometry Modeling Using Microsoft HoloLens</a:t>
            </a:r>
            <a:endParaRPr lang="zh-CN" altLang="en-US" sz="2400" dirty="0"/>
          </a:p>
        </p:txBody>
      </p:sp>
    </p:spTree>
    <p:extLst>
      <p:ext uri="{BB962C8B-B14F-4D97-AF65-F5344CB8AC3E}">
        <p14:creationId xmlns:p14="http://schemas.microsoft.com/office/powerpoint/2010/main" val="223954874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singhua BW">
  <a:themeElements>
    <a:clrScheme name="tsinghua BW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singhua BW">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tsinghua BW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singhua BW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singhua BW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singhua BW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singhua B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singhua B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singhua B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72330</TotalTime>
  <Words>1581</Words>
  <Application>Microsoft Office PowerPoint</Application>
  <PresentationFormat>全屏显示(4:3)</PresentationFormat>
  <Paragraphs>154</Paragraphs>
  <Slides>23</Slides>
  <Notes>22</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23</vt:i4>
      </vt:variant>
    </vt:vector>
  </HeadingPairs>
  <TitlesOfParts>
    <vt:vector size="33" baseType="lpstr">
      <vt:lpstr>黑体</vt:lpstr>
      <vt:lpstr>宋体</vt:lpstr>
      <vt:lpstr>Arial</vt:lpstr>
      <vt:lpstr>Calibri</vt:lpstr>
      <vt:lpstr>Calibri Light</vt:lpstr>
      <vt:lpstr>Garamond</vt:lpstr>
      <vt:lpstr>Times New Roman</vt:lpstr>
      <vt:lpstr>Wingdings</vt:lpstr>
      <vt:lpstr>Custom Design</vt:lpstr>
      <vt:lpstr>tsinghua BW</vt:lpstr>
      <vt:lpstr>IEEE VR 2016-2018 增强现实相关的论文调研</vt:lpstr>
      <vt:lpstr>1.硬件设备</vt:lpstr>
      <vt:lpstr>1. Wearable Tactile Device using Mechanical and Electrical Stimulation for Fingertip Interaction with Virtual World</vt:lpstr>
      <vt:lpstr>2. BrightView: Increasing Perceived Brightness of Optical See-Through Head-Mounted Displays through Unnoticeable Incident Light Reduction</vt:lpstr>
      <vt:lpstr>3. Enhancing the Stiffness Perception of Tangible Objects in Mixed Reality Using Wearable Haptics</vt:lpstr>
      <vt:lpstr>2.几何与算法</vt:lpstr>
      <vt:lpstr>1. A Calibration Method for Optical See-through Head-mounted Displays with a Depth Camera</vt:lpstr>
      <vt:lpstr>2. Adaptive Information Density for Augmented Reality Displays</vt:lpstr>
      <vt:lpstr>3. Real-Time Re-textured Geometry Modeling Using Microsoft HoloLens</vt:lpstr>
      <vt:lpstr>3.交互方法</vt:lpstr>
      <vt:lpstr>1. An Evaluation of Bimanual Gestures on the Microsoft HoloLens</vt:lpstr>
      <vt:lpstr>2. Design and Assessment of a Collaborative 3D Interaction Technique for Handheld Augmented Reality</vt:lpstr>
      <vt:lpstr>3. Interacting with Distant Objects in Augmented Reality</vt:lpstr>
      <vt:lpstr>4. Performance Envelopes of In-Air Direct and Smartwatch Indirect Control for Head-Mounted Augmented Reality</vt:lpstr>
      <vt:lpstr>4.评估调研</vt:lpstr>
      <vt:lpstr>1. Evaluating Wide-Field-of-View Augmented Reality with Mixed Reality Simulation</vt:lpstr>
      <vt:lpstr>2. Cognitive and Touch Performance Effects of Mismatched 3D Physical and Visual Perceptions</vt:lpstr>
      <vt:lpstr>3. User Preference for SharpView-Enhanced Virtual Text during Non-Fixated Viewing</vt:lpstr>
      <vt:lpstr>4. Visual Perception of Real World Depth Map Resolution for Mixed Reality Rendering</vt:lpstr>
      <vt:lpstr>5.系统和应用</vt:lpstr>
      <vt:lpstr>1. MagicToon: A 2D-to-3D Creative Cartoon Modeling System with Mobile AR</vt:lpstr>
      <vt:lpstr>2. Repeat after Me: Using Mixed Reality Humans to Influence Best Communication Practices</vt:lpstr>
      <vt:lpstr>3. Augmented Reality Driving Using Semantic Geo-Registration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123</dc:creator>
  <cp:lastModifiedBy>吴现</cp:lastModifiedBy>
  <cp:revision>4961</cp:revision>
  <dcterms:created xsi:type="dcterms:W3CDTF">2004-01-03T01:02:19Z</dcterms:created>
  <dcterms:modified xsi:type="dcterms:W3CDTF">2019-01-03T05:15:07Z</dcterms:modified>
</cp:coreProperties>
</file>